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3"/>
  </p:notesMasterIdLst>
  <p:sldIdLst>
    <p:sldId id="415" r:id="rId2"/>
    <p:sldId id="417" r:id="rId3"/>
    <p:sldId id="416" r:id="rId4"/>
    <p:sldId id="418" r:id="rId5"/>
    <p:sldId id="419" r:id="rId6"/>
    <p:sldId id="420" r:id="rId7"/>
    <p:sldId id="421" r:id="rId8"/>
    <p:sldId id="422" r:id="rId9"/>
    <p:sldId id="423" r:id="rId10"/>
    <p:sldId id="424" r:id="rId11"/>
    <p:sldId id="435" r:id="rId12"/>
    <p:sldId id="425" r:id="rId13"/>
    <p:sldId id="426" r:id="rId14"/>
    <p:sldId id="427" r:id="rId15"/>
    <p:sldId id="428" r:id="rId16"/>
    <p:sldId id="429" r:id="rId17"/>
    <p:sldId id="432" r:id="rId18"/>
    <p:sldId id="430" r:id="rId19"/>
    <p:sldId id="433" r:id="rId20"/>
    <p:sldId id="434" r:id="rId21"/>
    <p:sldId id="431" r:id="rId22"/>
  </p:sldIdLst>
  <p:sldSz cx="12192000" cy="6858000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dan Goldmeier" initials="JG" lastIdx="3" clrIdx="0">
    <p:extLst>
      <p:ext uri="{19B8F6BF-5375-455C-9EA6-DF929625EA0E}">
        <p15:presenceInfo xmlns:p15="http://schemas.microsoft.com/office/powerpoint/2012/main" userId="4c36466e89134df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74576" autoAdjust="0"/>
  </p:normalViewPr>
  <p:slideViewPr>
    <p:cSldViewPr snapToGrid="0">
      <p:cViewPr varScale="1">
        <p:scale>
          <a:sx n="75" d="100"/>
          <a:sy n="75" d="100"/>
        </p:scale>
        <p:origin x="141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2009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077743330454735"/>
          <c:y val="0.14192984780864473"/>
          <c:w val="0.73777104205548782"/>
          <c:h val="0.7338725282364850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90A-421A-A9B9-C6E3DC7F8BB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90A-421A-A9B9-C6E3DC7F8BB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90A-421A-A9B9-C6E3DC7F8BB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90A-421A-A9B9-C6E3DC7F8BB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15-4766-8716-1821D78B9C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2009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0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687-4A07-B0AF-F5DB04E1BCFA}"/>
              </c:ext>
            </c:extLst>
          </c:dPt>
          <c:dPt>
            <c:idx val="1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D687-4A07-B0AF-F5DB04E1BCFA}"/>
              </c:ext>
            </c:extLst>
          </c:dPt>
          <c:dPt>
            <c:idx val="2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D687-4A07-B0AF-F5DB04E1BCFA}"/>
              </c:ext>
            </c:extLst>
          </c:dPt>
          <c:dPt>
            <c:idx val="3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D687-4A07-B0AF-F5DB04E1BCF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D687-4A07-B0AF-F5DB04E1BC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2985856"/>
        <c:axId val="250835232"/>
      </c:lineChart>
      <c:catAx>
        <c:axId val="242985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0835232"/>
        <c:crosses val="autoZero"/>
        <c:auto val="1"/>
        <c:lblAlgn val="ctr"/>
        <c:lblOffset val="100"/>
        <c:noMultiLvlLbl val="0"/>
      </c:catAx>
      <c:valAx>
        <c:axId val="250835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2985856"/>
        <c:crosses val="autoZero"/>
        <c:crossBetween val="between"/>
      </c:val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2009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077743330454735"/>
          <c:y val="0.14192984780864473"/>
          <c:w val="0.73777104205548782"/>
          <c:h val="0.7338725282364850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8BA-4CF5-A510-991E9FF3434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8BA-4CF5-A510-991E9FF3434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8BA-4CF5-A510-991E9FF3434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8BA-4CF5-A510-991E9FF3434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15-4766-8716-1821D78B9C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2009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0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687-4A07-B0AF-F5DB04E1BCFA}"/>
              </c:ext>
            </c:extLst>
          </c:dPt>
          <c:dPt>
            <c:idx val="1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D687-4A07-B0AF-F5DB04E1BCFA}"/>
              </c:ext>
            </c:extLst>
          </c:dPt>
          <c:dPt>
            <c:idx val="2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D687-4A07-B0AF-F5DB04E1BCFA}"/>
              </c:ext>
            </c:extLst>
          </c:dPt>
          <c:dPt>
            <c:idx val="3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D687-4A07-B0AF-F5DB04E1BCF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D687-4A07-B0AF-F5DB04E1BC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2985856"/>
        <c:axId val="250835232"/>
      </c:lineChart>
      <c:catAx>
        <c:axId val="242985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0835232"/>
        <c:crosses val="autoZero"/>
        <c:auto val="1"/>
        <c:lblAlgn val="ctr"/>
        <c:lblOffset val="100"/>
        <c:noMultiLvlLbl val="0"/>
      </c:catAx>
      <c:valAx>
        <c:axId val="250835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2985856"/>
        <c:crosses val="autoZero"/>
        <c:crossBetween val="between"/>
      </c:val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8B002-8E94-46F3-A0E9-FECCA9419D19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2296F-ABC9-4097-90B9-6927B26F6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042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4481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4A5F51-C7E6-44CC-ADF3-1C83AA35D0DC}"/>
              </a:ext>
            </a:extLst>
          </p:cNvPr>
          <p:cNvSpPr/>
          <p:nvPr userDrawn="1"/>
        </p:nvSpPr>
        <p:spPr>
          <a:xfrm>
            <a:off x="0" y="4448175"/>
            <a:ext cx="12192000" cy="240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4551363"/>
            <a:ext cx="11520488" cy="1176337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5" y="5830888"/>
            <a:ext cx="11520488" cy="5508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7481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476250"/>
            <a:ext cx="5165724" cy="2557463"/>
          </a:xfrm>
        </p:spPr>
        <p:txBody>
          <a:bodyPr anchor="ctr">
            <a:no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76250"/>
            <a:ext cx="5795963" cy="25574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303FD92-1AC4-4708-B13E-C97E00210D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3233941"/>
            <a:ext cx="11520486" cy="2966833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4979D5-6F1E-40A2-9A8E-8C5AE1AA3B62}"/>
              </a:ext>
            </a:extLst>
          </p:cNvPr>
          <p:cNvSpPr/>
          <p:nvPr userDrawn="1"/>
        </p:nvSpPr>
        <p:spPr>
          <a:xfrm>
            <a:off x="0" y="476250"/>
            <a:ext cx="165100" cy="25574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92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4979D5-6F1E-40A2-9A8E-8C5AE1AA3B62}"/>
              </a:ext>
            </a:extLst>
          </p:cNvPr>
          <p:cNvSpPr/>
          <p:nvPr userDrawn="1"/>
        </p:nvSpPr>
        <p:spPr>
          <a:xfrm>
            <a:off x="0" y="0"/>
            <a:ext cx="513805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9197" y="1296176"/>
            <a:ext cx="5272764" cy="1551573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9198" y="3073967"/>
            <a:ext cx="5272764" cy="25574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303FD92-1AC4-4708-B13E-C97E00210D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17601" y="1016000"/>
            <a:ext cx="5138058" cy="49784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06EB3B-6A54-45E7-B23D-F9515CC15D12}"/>
              </a:ext>
            </a:extLst>
          </p:cNvPr>
          <p:cNvSpPr/>
          <p:nvPr userDrawn="1"/>
        </p:nvSpPr>
        <p:spPr>
          <a:xfrm>
            <a:off x="0" y="5994400"/>
            <a:ext cx="4093029" cy="863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110354-15BA-4B22-B7CF-3D5BFA5C722D}"/>
              </a:ext>
            </a:extLst>
          </p:cNvPr>
          <p:cNvSpPr/>
          <p:nvPr userDrawn="1"/>
        </p:nvSpPr>
        <p:spPr>
          <a:xfrm>
            <a:off x="2162630" y="873210"/>
            <a:ext cx="4093029" cy="13857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5918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783831"/>
            <a:ext cx="3111954" cy="3290338"/>
          </a:xfrm>
        </p:spPr>
        <p:txBody>
          <a:bodyPr anchor="ctr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9370" y="1783832"/>
            <a:ext cx="4402592" cy="3290338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303FD92-1AC4-4708-B13E-C97E00210D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72114" y="0"/>
            <a:ext cx="3628571" cy="68580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16C293-C1E0-4EA5-BDE5-D226D72FC08B}"/>
              </a:ext>
            </a:extLst>
          </p:cNvPr>
          <p:cNvSpPr/>
          <p:nvPr userDrawn="1"/>
        </p:nvSpPr>
        <p:spPr>
          <a:xfrm>
            <a:off x="371475" y="5297714"/>
            <a:ext cx="3111954" cy="15602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770C08-8FFF-4293-8E7D-DBFEE4E3E443}"/>
              </a:ext>
            </a:extLst>
          </p:cNvPr>
          <p:cNvSpPr/>
          <p:nvPr userDrawn="1"/>
        </p:nvSpPr>
        <p:spPr>
          <a:xfrm>
            <a:off x="7489370" y="0"/>
            <a:ext cx="4402593" cy="156028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414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F93C6CC-9D8D-4981-8106-72C617756BD8}"/>
              </a:ext>
            </a:extLst>
          </p:cNvPr>
          <p:cNvSpPr/>
          <p:nvPr userDrawn="1"/>
        </p:nvSpPr>
        <p:spPr>
          <a:xfrm>
            <a:off x="0" y="1389743"/>
            <a:ext cx="12192000" cy="4078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331584"/>
            <a:ext cx="10515600" cy="1500187"/>
          </a:xfrm>
        </p:spPr>
        <p:txBody>
          <a:bodyPr anchor="ctr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2E6F7-3BE5-4484-A73E-3EFDB7348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68071"/>
            <a:ext cx="10515600" cy="80554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8416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F93C6CC-9D8D-4981-8106-72C617756BD8}"/>
              </a:ext>
            </a:extLst>
          </p:cNvPr>
          <p:cNvSpPr/>
          <p:nvPr userDrawn="1"/>
        </p:nvSpPr>
        <p:spPr>
          <a:xfrm>
            <a:off x="0" y="0"/>
            <a:ext cx="6096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391EAACA-1322-4E60-917E-C7408F539D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260350"/>
            <a:ext cx="11520488" cy="6009821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750" y="3957831"/>
            <a:ext cx="9620250" cy="1500187"/>
          </a:xfrm>
        </p:spPr>
        <p:txBody>
          <a:bodyPr anchor="ctr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3296215-27AE-462B-9127-E1C932633896}"/>
              </a:ext>
            </a:extLst>
          </p:cNvPr>
          <p:cNvSpPr/>
          <p:nvPr userDrawn="1"/>
        </p:nvSpPr>
        <p:spPr>
          <a:xfrm>
            <a:off x="1093471" y="3843394"/>
            <a:ext cx="1722120" cy="1729060"/>
          </a:xfrm>
          <a:custGeom>
            <a:avLst/>
            <a:gdLst>
              <a:gd name="connsiteX0" fmla="*/ 0 w 2730500"/>
              <a:gd name="connsiteY0" fmla="*/ 0 h 2730500"/>
              <a:gd name="connsiteX1" fmla="*/ 2730500 w 2730500"/>
              <a:gd name="connsiteY1" fmla="*/ 0 h 2730500"/>
              <a:gd name="connsiteX2" fmla="*/ 2730500 w 2730500"/>
              <a:gd name="connsiteY2" fmla="*/ 672834 h 2730500"/>
              <a:gd name="connsiteX3" fmla="*/ 2606675 w 2730500"/>
              <a:gd name="connsiteY3" fmla="*/ 672834 h 2730500"/>
              <a:gd name="connsiteX4" fmla="*/ 2606675 w 2730500"/>
              <a:gd name="connsiteY4" fmla="*/ 116870 h 2730500"/>
              <a:gd name="connsiteX5" fmla="*/ 123826 w 2730500"/>
              <a:gd name="connsiteY5" fmla="*/ 116870 h 2730500"/>
              <a:gd name="connsiteX6" fmla="*/ 123826 w 2730500"/>
              <a:gd name="connsiteY6" fmla="*/ 2613630 h 2730500"/>
              <a:gd name="connsiteX7" fmla="*/ 2606675 w 2730500"/>
              <a:gd name="connsiteY7" fmla="*/ 2613630 h 2730500"/>
              <a:gd name="connsiteX8" fmla="*/ 2606675 w 2730500"/>
              <a:gd name="connsiteY8" fmla="*/ 2066205 h 2730500"/>
              <a:gd name="connsiteX9" fmla="*/ 2730500 w 2730500"/>
              <a:gd name="connsiteY9" fmla="*/ 2066205 h 2730500"/>
              <a:gd name="connsiteX10" fmla="*/ 2730500 w 2730500"/>
              <a:gd name="connsiteY10" fmla="*/ 2730500 h 2730500"/>
              <a:gd name="connsiteX11" fmla="*/ 0 w 2730500"/>
              <a:gd name="connsiteY11" fmla="*/ 2730500 h 273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0500" h="2730500">
                <a:moveTo>
                  <a:pt x="0" y="0"/>
                </a:moveTo>
                <a:lnTo>
                  <a:pt x="2730500" y="0"/>
                </a:lnTo>
                <a:lnTo>
                  <a:pt x="2730500" y="672834"/>
                </a:lnTo>
                <a:lnTo>
                  <a:pt x="2606675" y="672834"/>
                </a:lnTo>
                <a:lnTo>
                  <a:pt x="2606675" y="116870"/>
                </a:lnTo>
                <a:lnTo>
                  <a:pt x="123826" y="116870"/>
                </a:lnTo>
                <a:lnTo>
                  <a:pt x="123826" y="2613630"/>
                </a:lnTo>
                <a:lnTo>
                  <a:pt x="2606675" y="2613630"/>
                </a:lnTo>
                <a:lnTo>
                  <a:pt x="2606675" y="2066205"/>
                </a:lnTo>
                <a:lnTo>
                  <a:pt x="2730500" y="2066205"/>
                </a:lnTo>
                <a:lnTo>
                  <a:pt x="2730500" y="2730500"/>
                </a:lnTo>
                <a:lnTo>
                  <a:pt x="0" y="27305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8056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2DB7CFEB-6952-4BC3-B9E0-0C382490F9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00675" y="260350"/>
            <a:ext cx="6499502" cy="5940425"/>
          </a:xfrm>
          <a:custGeom>
            <a:avLst/>
            <a:gdLst>
              <a:gd name="connsiteX0" fmla="*/ 4432576 w 6499502"/>
              <a:gd name="connsiteY0" fmla="*/ 4057650 h 5940425"/>
              <a:gd name="connsiteX1" fmla="*/ 6499502 w 6499502"/>
              <a:gd name="connsiteY1" fmla="*/ 4057650 h 5940425"/>
              <a:gd name="connsiteX2" fmla="*/ 6499502 w 6499502"/>
              <a:gd name="connsiteY2" fmla="*/ 5940425 h 5940425"/>
              <a:gd name="connsiteX3" fmla="*/ 4432576 w 6499502"/>
              <a:gd name="connsiteY3" fmla="*/ 5940425 h 5940425"/>
              <a:gd name="connsiteX4" fmla="*/ 2216288 w 6499502"/>
              <a:gd name="connsiteY4" fmla="*/ 4057650 h 5940425"/>
              <a:gd name="connsiteX5" fmla="*/ 4283214 w 6499502"/>
              <a:gd name="connsiteY5" fmla="*/ 4057650 h 5940425"/>
              <a:gd name="connsiteX6" fmla="*/ 4283214 w 6499502"/>
              <a:gd name="connsiteY6" fmla="*/ 5940425 h 5940425"/>
              <a:gd name="connsiteX7" fmla="*/ 2216288 w 6499502"/>
              <a:gd name="connsiteY7" fmla="*/ 5940425 h 5940425"/>
              <a:gd name="connsiteX8" fmla="*/ 0 w 6499502"/>
              <a:gd name="connsiteY8" fmla="*/ 4057650 h 5940425"/>
              <a:gd name="connsiteX9" fmla="*/ 2066926 w 6499502"/>
              <a:gd name="connsiteY9" fmla="*/ 4057650 h 5940425"/>
              <a:gd name="connsiteX10" fmla="*/ 2066926 w 6499502"/>
              <a:gd name="connsiteY10" fmla="*/ 5940425 h 5940425"/>
              <a:gd name="connsiteX11" fmla="*/ 0 w 6499502"/>
              <a:gd name="connsiteY11" fmla="*/ 5940425 h 5940425"/>
              <a:gd name="connsiteX12" fmla="*/ 4432576 w 6499502"/>
              <a:gd name="connsiteY12" fmla="*/ 2028825 h 5940425"/>
              <a:gd name="connsiteX13" fmla="*/ 6499502 w 6499502"/>
              <a:gd name="connsiteY13" fmla="*/ 2028825 h 5940425"/>
              <a:gd name="connsiteX14" fmla="*/ 6499502 w 6499502"/>
              <a:gd name="connsiteY14" fmla="*/ 3911600 h 5940425"/>
              <a:gd name="connsiteX15" fmla="*/ 4432576 w 6499502"/>
              <a:gd name="connsiteY15" fmla="*/ 3911600 h 5940425"/>
              <a:gd name="connsiteX16" fmla="*/ 2216288 w 6499502"/>
              <a:gd name="connsiteY16" fmla="*/ 2028825 h 5940425"/>
              <a:gd name="connsiteX17" fmla="*/ 4283214 w 6499502"/>
              <a:gd name="connsiteY17" fmla="*/ 2028825 h 5940425"/>
              <a:gd name="connsiteX18" fmla="*/ 4283214 w 6499502"/>
              <a:gd name="connsiteY18" fmla="*/ 3911600 h 5940425"/>
              <a:gd name="connsiteX19" fmla="*/ 2216288 w 6499502"/>
              <a:gd name="connsiteY19" fmla="*/ 3911600 h 5940425"/>
              <a:gd name="connsiteX20" fmla="*/ 0 w 6499502"/>
              <a:gd name="connsiteY20" fmla="*/ 2028825 h 5940425"/>
              <a:gd name="connsiteX21" fmla="*/ 2066926 w 6499502"/>
              <a:gd name="connsiteY21" fmla="*/ 2028825 h 5940425"/>
              <a:gd name="connsiteX22" fmla="*/ 2066926 w 6499502"/>
              <a:gd name="connsiteY22" fmla="*/ 3911600 h 5940425"/>
              <a:gd name="connsiteX23" fmla="*/ 0 w 6499502"/>
              <a:gd name="connsiteY23" fmla="*/ 3911600 h 5940425"/>
              <a:gd name="connsiteX24" fmla="*/ 4432576 w 6499502"/>
              <a:gd name="connsiteY24" fmla="*/ 0 h 5940425"/>
              <a:gd name="connsiteX25" fmla="*/ 6499502 w 6499502"/>
              <a:gd name="connsiteY25" fmla="*/ 0 h 5940425"/>
              <a:gd name="connsiteX26" fmla="*/ 6499502 w 6499502"/>
              <a:gd name="connsiteY26" fmla="*/ 1882775 h 5940425"/>
              <a:gd name="connsiteX27" fmla="*/ 4432576 w 6499502"/>
              <a:gd name="connsiteY27" fmla="*/ 1882775 h 5940425"/>
              <a:gd name="connsiteX28" fmla="*/ 2216288 w 6499502"/>
              <a:gd name="connsiteY28" fmla="*/ 0 h 5940425"/>
              <a:gd name="connsiteX29" fmla="*/ 4283214 w 6499502"/>
              <a:gd name="connsiteY29" fmla="*/ 0 h 5940425"/>
              <a:gd name="connsiteX30" fmla="*/ 4283214 w 6499502"/>
              <a:gd name="connsiteY30" fmla="*/ 1882775 h 5940425"/>
              <a:gd name="connsiteX31" fmla="*/ 2216288 w 6499502"/>
              <a:gd name="connsiteY31" fmla="*/ 1882775 h 5940425"/>
              <a:gd name="connsiteX32" fmla="*/ 0 w 6499502"/>
              <a:gd name="connsiteY32" fmla="*/ 0 h 5940425"/>
              <a:gd name="connsiteX33" fmla="*/ 2066926 w 6499502"/>
              <a:gd name="connsiteY33" fmla="*/ 0 h 5940425"/>
              <a:gd name="connsiteX34" fmla="*/ 2066926 w 6499502"/>
              <a:gd name="connsiteY34" fmla="*/ 1882775 h 5940425"/>
              <a:gd name="connsiteX35" fmla="*/ 0 w 6499502"/>
              <a:gd name="connsiteY35" fmla="*/ 1882775 h 594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99502" h="5940425">
                <a:moveTo>
                  <a:pt x="4432576" y="4057650"/>
                </a:moveTo>
                <a:lnTo>
                  <a:pt x="6499502" y="4057650"/>
                </a:lnTo>
                <a:lnTo>
                  <a:pt x="6499502" y="5940425"/>
                </a:lnTo>
                <a:lnTo>
                  <a:pt x="4432576" y="5940425"/>
                </a:lnTo>
                <a:close/>
                <a:moveTo>
                  <a:pt x="2216288" y="4057650"/>
                </a:moveTo>
                <a:lnTo>
                  <a:pt x="4283214" y="4057650"/>
                </a:lnTo>
                <a:lnTo>
                  <a:pt x="4283214" y="5940425"/>
                </a:lnTo>
                <a:lnTo>
                  <a:pt x="2216288" y="5940425"/>
                </a:lnTo>
                <a:close/>
                <a:moveTo>
                  <a:pt x="0" y="4057650"/>
                </a:moveTo>
                <a:lnTo>
                  <a:pt x="2066926" y="4057650"/>
                </a:lnTo>
                <a:lnTo>
                  <a:pt x="2066926" y="5940425"/>
                </a:lnTo>
                <a:lnTo>
                  <a:pt x="0" y="5940425"/>
                </a:lnTo>
                <a:close/>
                <a:moveTo>
                  <a:pt x="4432576" y="2028825"/>
                </a:moveTo>
                <a:lnTo>
                  <a:pt x="6499502" y="2028825"/>
                </a:lnTo>
                <a:lnTo>
                  <a:pt x="6499502" y="3911600"/>
                </a:lnTo>
                <a:lnTo>
                  <a:pt x="4432576" y="3911600"/>
                </a:lnTo>
                <a:close/>
                <a:moveTo>
                  <a:pt x="2216288" y="2028825"/>
                </a:moveTo>
                <a:lnTo>
                  <a:pt x="4283214" y="2028825"/>
                </a:lnTo>
                <a:lnTo>
                  <a:pt x="4283214" y="3911600"/>
                </a:lnTo>
                <a:lnTo>
                  <a:pt x="2216288" y="3911600"/>
                </a:lnTo>
                <a:close/>
                <a:moveTo>
                  <a:pt x="0" y="2028825"/>
                </a:moveTo>
                <a:lnTo>
                  <a:pt x="2066926" y="2028825"/>
                </a:lnTo>
                <a:lnTo>
                  <a:pt x="2066926" y="3911600"/>
                </a:lnTo>
                <a:lnTo>
                  <a:pt x="0" y="3911600"/>
                </a:lnTo>
                <a:close/>
                <a:moveTo>
                  <a:pt x="4432576" y="0"/>
                </a:moveTo>
                <a:lnTo>
                  <a:pt x="6499502" y="0"/>
                </a:lnTo>
                <a:lnTo>
                  <a:pt x="6499502" y="1882775"/>
                </a:lnTo>
                <a:lnTo>
                  <a:pt x="4432576" y="1882775"/>
                </a:lnTo>
                <a:close/>
                <a:moveTo>
                  <a:pt x="2216288" y="0"/>
                </a:moveTo>
                <a:lnTo>
                  <a:pt x="4283214" y="0"/>
                </a:lnTo>
                <a:lnTo>
                  <a:pt x="4283214" y="1882775"/>
                </a:lnTo>
                <a:lnTo>
                  <a:pt x="2216288" y="1882775"/>
                </a:lnTo>
                <a:close/>
                <a:moveTo>
                  <a:pt x="0" y="0"/>
                </a:moveTo>
                <a:lnTo>
                  <a:pt x="2066926" y="0"/>
                </a:lnTo>
                <a:lnTo>
                  <a:pt x="2066926" y="1882775"/>
                </a:lnTo>
                <a:lnTo>
                  <a:pt x="0" y="18827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596928"/>
            <a:ext cx="4810125" cy="3267268"/>
          </a:xfrm>
        </p:spPr>
        <p:txBody>
          <a:bodyPr anchor="ctr"/>
          <a:lstStyle>
            <a:lvl1pPr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3E3CFC-9652-4E07-82D7-0EC3304CAA1F}"/>
              </a:ext>
            </a:extLst>
          </p:cNvPr>
          <p:cNvSpPr/>
          <p:nvPr userDrawn="1"/>
        </p:nvSpPr>
        <p:spPr>
          <a:xfrm>
            <a:off x="3933498" y="4952673"/>
            <a:ext cx="1248102" cy="12481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6B43515-5C7A-4125-B76D-8A24D2BBE5EC}"/>
              </a:ext>
            </a:extLst>
          </p:cNvPr>
          <p:cNvSpPr/>
          <p:nvPr userDrawn="1"/>
        </p:nvSpPr>
        <p:spPr>
          <a:xfrm>
            <a:off x="371475" y="1011911"/>
            <a:ext cx="496540" cy="4965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9A713B-4176-4C86-9E87-4ADBD6F444FB}"/>
              </a:ext>
            </a:extLst>
          </p:cNvPr>
          <p:cNvSpPr/>
          <p:nvPr userDrawn="1"/>
        </p:nvSpPr>
        <p:spPr>
          <a:xfrm>
            <a:off x="620587" y="671713"/>
            <a:ext cx="247428" cy="2474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55935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3917949"/>
            <a:ext cx="6915150" cy="2268337"/>
          </a:xfrm>
        </p:spPr>
        <p:txBody>
          <a:bodyPr anchor="ctr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3E3CFC-9652-4E07-82D7-0EC3304CAA1F}"/>
              </a:ext>
            </a:extLst>
          </p:cNvPr>
          <p:cNvSpPr/>
          <p:nvPr userDrawn="1"/>
        </p:nvSpPr>
        <p:spPr>
          <a:xfrm>
            <a:off x="5222179" y="2327274"/>
            <a:ext cx="2176462" cy="15112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A0623C-0B34-4074-8AA0-6428A5AF07A3}"/>
              </a:ext>
            </a:extLst>
          </p:cNvPr>
          <p:cNvSpPr/>
          <p:nvPr userDrawn="1"/>
        </p:nvSpPr>
        <p:spPr>
          <a:xfrm>
            <a:off x="7468839" y="3917949"/>
            <a:ext cx="2176462" cy="228282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B5D335A5-A601-4D8A-AEF5-F34792FF565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71474" y="260351"/>
            <a:ext cx="11520489" cy="5940424"/>
          </a:xfrm>
          <a:custGeom>
            <a:avLst/>
            <a:gdLst>
              <a:gd name="connsiteX0" fmla="*/ 9344026 w 11520489"/>
              <a:gd name="connsiteY0" fmla="*/ 3657598 h 5940424"/>
              <a:gd name="connsiteX1" fmla="*/ 11520489 w 11520489"/>
              <a:gd name="connsiteY1" fmla="*/ 3657598 h 5940424"/>
              <a:gd name="connsiteX2" fmla="*/ 11520489 w 11520489"/>
              <a:gd name="connsiteY2" fmla="*/ 5940424 h 5940424"/>
              <a:gd name="connsiteX3" fmla="*/ 9344026 w 11520489"/>
              <a:gd name="connsiteY3" fmla="*/ 5940424 h 5940424"/>
              <a:gd name="connsiteX4" fmla="*/ 9344026 w 11520489"/>
              <a:gd name="connsiteY4" fmla="*/ 2066924 h 5940424"/>
              <a:gd name="connsiteX5" fmla="*/ 11520489 w 11520489"/>
              <a:gd name="connsiteY5" fmla="*/ 2066924 h 5940424"/>
              <a:gd name="connsiteX6" fmla="*/ 11520489 w 11520489"/>
              <a:gd name="connsiteY6" fmla="*/ 3578224 h 5940424"/>
              <a:gd name="connsiteX7" fmla="*/ 9344026 w 11520489"/>
              <a:gd name="connsiteY7" fmla="*/ 3578224 h 5940424"/>
              <a:gd name="connsiteX8" fmla="*/ 7097365 w 11520489"/>
              <a:gd name="connsiteY8" fmla="*/ 2066924 h 5940424"/>
              <a:gd name="connsiteX9" fmla="*/ 9273828 w 11520489"/>
              <a:gd name="connsiteY9" fmla="*/ 2066924 h 5940424"/>
              <a:gd name="connsiteX10" fmla="*/ 9273828 w 11520489"/>
              <a:gd name="connsiteY10" fmla="*/ 3578224 h 5940424"/>
              <a:gd name="connsiteX11" fmla="*/ 7097365 w 11520489"/>
              <a:gd name="connsiteY11" fmla="*/ 3578224 h 5940424"/>
              <a:gd name="connsiteX12" fmla="*/ 2604044 w 11520489"/>
              <a:gd name="connsiteY12" fmla="*/ 2066923 h 5940424"/>
              <a:gd name="connsiteX13" fmla="*/ 4780506 w 11520489"/>
              <a:gd name="connsiteY13" fmla="*/ 2066923 h 5940424"/>
              <a:gd name="connsiteX14" fmla="*/ 4780506 w 11520489"/>
              <a:gd name="connsiteY14" fmla="*/ 3578222 h 5940424"/>
              <a:gd name="connsiteX15" fmla="*/ 2604044 w 11520489"/>
              <a:gd name="connsiteY15" fmla="*/ 3578222 h 5940424"/>
              <a:gd name="connsiteX16" fmla="*/ 0 w 11520489"/>
              <a:gd name="connsiteY16" fmla="*/ 2066923 h 5940424"/>
              <a:gd name="connsiteX17" fmla="*/ 2533843 w 11520489"/>
              <a:gd name="connsiteY17" fmla="*/ 2066923 h 5940424"/>
              <a:gd name="connsiteX18" fmla="*/ 2533843 w 11520489"/>
              <a:gd name="connsiteY18" fmla="*/ 3578222 h 5940424"/>
              <a:gd name="connsiteX19" fmla="*/ 0 w 11520489"/>
              <a:gd name="connsiteY19" fmla="*/ 3578222 h 5940424"/>
              <a:gd name="connsiteX20" fmla="*/ 2604046 w 11520489"/>
              <a:gd name="connsiteY20" fmla="*/ 0 h 5940424"/>
              <a:gd name="connsiteX21" fmla="*/ 4780509 w 11520489"/>
              <a:gd name="connsiteY21" fmla="*/ 0 h 5940424"/>
              <a:gd name="connsiteX22" fmla="*/ 4780509 w 11520489"/>
              <a:gd name="connsiteY22" fmla="*/ 1987550 h 5940424"/>
              <a:gd name="connsiteX23" fmla="*/ 2604046 w 11520489"/>
              <a:gd name="connsiteY23" fmla="*/ 1987550 h 5940424"/>
              <a:gd name="connsiteX24" fmla="*/ 2 w 11520489"/>
              <a:gd name="connsiteY24" fmla="*/ 0 h 5940424"/>
              <a:gd name="connsiteX25" fmla="*/ 2533845 w 11520489"/>
              <a:gd name="connsiteY25" fmla="*/ 0 h 5940424"/>
              <a:gd name="connsiteX26" fmla="*/ 2533845 w 11520489"/>
              <a:gd name="connsiteY26" fmla="*/ 1987550 h 5940424"/>
              <a:gd name="connsiteX27" fmla="*/ 2 w 11520489"/>
              <a:gd name="connsiteY27" fmla="*/ 1987550 h 5940424"/>
              <a:gd name="connsiteX28" fmla="*/ 7097365 w 11520489"/>
              <a:gd name="connsiteY28" fmla="*/ 0 h 5940424"/>
              <a:gd name="connsiteX29" fmla="*/ 9273828 w 11520489"/>
              <a:gd name="connsiteY29" fmla="*/ 0 h 5940424"/>
              <a:gd name="connsiteX30" fmla="*/ 9273828 w 11520489"/>
              <a:gd name="connsiteY30" fmla="*/ 1987550 h 5940424"/>
              <a:gd name="connsiteX31" fmla="*/ 7097365 w 11520489"/>
              <a:gd name="connsiteY31" fmla="*/ 1987550 h 5940424"/>
              <a:gd name="connsiteX32" fmla="*/ 4850705 w 11520489"/>
              <a:gd name="connsiteY32" fmla="*/ 0 h 5940424"/>
              <a:gd name="connsiteX33" fmla="*/ 7027168 w 11520489"/>
              <a:gd name="connsiteY33" fmla="*/ 0 h 5940424"/>
              <a:gd name="connsiteX34" fmla="*/ 7027168 w 11520489"/>
              <a:gd name="connsiteY34" fmla="*/ 1987550 h 5940424"/>
              <a:gd name="connsiteX35" fmla="*/ 4850705 w 11520489"/>
              <a:gd name="connsiteY35" fmla="*/ 1987550 h 5940424"/>
              <a:gd name="connsiteX36" fmla="*/ 9344025 w 11520489"/>
              <a:gd name="connsiteY36" fmla="*/ 0 h 5940424"/>
              <a:gd name="connsiteX37" fmla="*/ 11520488 w 11520489"/>
              <a:gd name="connsiteY37" fmla="*/ 0 h 5940424"/>
              <a:gd name="connsiteX38" fmla="*/ 11520488 w 11520489"/>
              <a:gd name="connsiteY38" fmla="*/ 1987550 h 5940424"/>
              <a:gd name="connsiteX39" fmla="*/ 9344025 w 11520489"/>
              <a:gd name="connsiteY39" fmla="*/ 1987550 h 594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520489" h="5940424">
                <a:moveTo>
                  <a:pt x="9344026" y="3657598"/>
                </a:moveTo>
                <a:lnTo>
                  <a:pt x="11520489" y="3657598"/>
                </a:lnTo>
                <a:lnTo>
                  <a:pt x="11520489" y="5940424"/>
                </a:lnTo>
                <a:lnTo>
                  <a:pt x="9344026" y="5940424"/>
                </a:lnTo>
                <a:close/>
                <a:moveTo>
                  <a:pt x="9344026" y="2066924"/>
                </a:moveTo>
                <a:lnTo>
                  <a:pt x="11520489" y="2066924"/>
                </a:lnTo>
                <a:lnTo>
                  <a:pt x="11520489" y="3578224"/>
                </a:lnTo>
                <a:lnTo>
                  <a:pt x="9344026" y="3578224"/>
                </a:lnTo>
                <a:close/>
                <a:moveTo>
                  <a:pt x="7097365" y="2066924"/>
                </a:moveTo>
                <a:lnTo>
                  <a:pt x="9273828" y="2066924"/>
                </a:lnTo>
                <a:lnTo>
                  <a:pt x="9273828" y="3578224"/>
                </a:lnTo>
                <a:lnTo>
                  <a:pt x="7097365" y="3578224"/>
                </a:lnTo>
                <a:close/>
                <a:moveTo>
                  <a:pt x="2604044" y="2066923"/>
                </a:moveTo>
                <a:lnTo>
                  <a:pt x="4780506" y="2066923"/>
                </a:lnTo>
                <a:lnTo>
                  <a:pt x="4780506" y="3578222"/>
                </a:lnTo>
                <a:lnTo>
                  <a:pt x="2604044" y="3578222"/>
                </a:lnTo>
                <a:close/>
                <a:moveTo>
                  <a:pt x="0" y="2066923"/>
                </a:moveTo>
                <a:lnTo>
                  <a:pt x="2533843" y="2066923"/>
                </a:lnTo>
                <a:lnTo>
                  <a:pt x="2533843" y="3578222"/>
                </a:lnTo>
                <a:lnTo>
                  <a:pt x="0" y="3578222"/>
                </a:lnTo>
                <a:close/>
                <a:moveTo>
                  <a:pt x="2604046" y="0"/>
                </a:moveTo>
                <a:lnTo>
                  <a:pt x="4780509" y="0"/>
                </a:lnTo>
                <a:lnTo>
                  <a:pt x="4780509" y="1987550"/>
                </a:lnTo>
                <a:lnTo>
                  <a:pt x="2604046" y="1987550"/>
                </a:lnTo>
                <a:close/>
                <a:moveTo>
                  <a:pt x="2" y="0"/>
                </a:moveTo>
                <a:lnTo>
                  <a:pt x="2533845" y="0"/>
                </a:lnTo>
                <a:lnTo>
                  <a:pt x="2533845" y="1987550"/>
                </a:lnTo>
                <a:lnTo>
                  <a:pt x="2" y="1987550"/>
                </a:lnTo>
                <a:close/>
                <a:moveTo>
                  <a:pt x="7097365" y="0"/>
                </a:moveTo>
                <a:lnTo>
                  <a:pt x="9273828" y="0"/>
                </a:lnTo>
                <a:lnTo>
                  <a:pt x="9273828" y="1987550"/>
                </a:lnTo>
                <a:lnTo>
                  <a:pt x="7097365" y="1987550"/>
                </a:lnTo>
                <a:close/>
                <a:moveTo>
                  <a:pt x="4850705" y="0"/>
                </a:moveTo>
                <a:lnTo>
                  <a:pt x="7027168" y="0"/>
                </a:lnTo>
                <a:lnTo>
                  <a:pt x="7027168" y="1987550"/>
                </a:lnTo>
                <a:lnTo>
                  <a:pt x="4850705" y="1987550"/>
                </a:lnTo>
                <a:close/>
                <a:moveTo>
                  <a:pt x="9344025" y="0"/>
                </a:moveTo>
                <a:lnTo>
                  <a:pt x="11520488" y="0"/>
                </a:lnTo>
                <a:lnTo>
                  <a:pt x="11520488" y="1987550"/>
                </a:lnTo>
                <a:lnTo>
                  <a:pt x="9344025" y="19875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t">
            <a:no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477969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300" y="4406207"/>
            <a:ext cx="10439400" cy="1175444"/>
          </a:xfrm>
        </p:spPr>
        <p:txBody>
          <a:bodyPr anchor="ctr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3E3CFC-9652-4E07-82D7-0EC3304CAA1F}"/>
              </a:ext>
            </a:extLst>
          </p:cNvPr>
          <p:cNvSpPr/>
          <p:nvPr userDrawn="1"/>
        </p:nvSpPr>
        <p:spPr>
          <a:xfrm>
            <a:off x="0" y="0"/>
            <a:ext cx="12191999" cy="2847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230D70C6-13FD-45D4-8FB6-26C56B8FF2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260350"/>
            <a:ext cx="11520488" cy="3657599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10ED78A-2A17-41C4-9030-D406C56DDF4A}"/>
              </a:ext>
            </a:extLst>
          </p:cNvPr>
          <p:cNvSpPr/>
          <p:nvPr userDrawn="1"/>
        </p:nvSpPr>
        <p:spPr>
          <a:xfrm>
            <a:off x="5795961" y="3914082"/>
            <a:ext cx="600075" cy="2918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40326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A6C789F-805A-4494-8430-C63414191AC2}"/>
              </a:ext>
            </a:extLst>
          </p:cNvPr>
          <p:cNvSpPr/>
          <p:nvPr userDrawn="1"/>
        </p:nvSpPr>
        <p:spPr>
          <a:xfrm>
            <a:off x="371475" y="1526382"/>
            <a:ext cx="3595688" cy="45624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A73287-EED0-4EEC-8007-E2C13366027B}"/>
              </a:ext>
            </a:extLst>
          </p:cNvPr>
          <p:cNvSpPr/>
          <p:nvPr userDrawn="1"/>
        </p:nvSpPr>
        <p:spPr>
          <a:xfrm>
            <a:off x="8224838" y="1526382"/>
            <a:ext cx="3595688" cy="45624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1026" y="1724025"/>
            <a:ext cx="3143250" cy="41910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51282" y="1712119"/>
            <a:ext cx="3142800" cy="41910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4DC80855-A1B8-4B65-B6F6-2AA6239EC2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67163" y="1233488"/>
            <a:ext cx="4257675" cy="514826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1992494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A73287-EED0-4EEC-8007-E2C13366027B}"/>
              </a:ext>
            </a:extLst>
          </p:cNvPr>
          <p:cNvSpPr/>
          <p:nvPr userDrawn="1"/>
        </p:nvSpPr>
        <p:spPr>
          <a:xfrm>
            <a:off x="6200775" y="1233487"/>
            <a:ext cx="5619751" cy="27336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83054" y="1357414"/>
            <a:ext cx="5255193" cy="240486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4DC80855-A1B8-4B65-B6F6-2AA6239EC2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5757863" cy="24156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B9795E85-7B91-41BB-9DF4-A4893AA48FF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0775" y="3967163"/>
            <a:ext cx="5619750" cy="24145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372D75-4BAD-4C47-AE7D-0F2711031EEC}"/>
              </a:ext>
            </a:extLst>
          </p:cNvPr>
          <p:cNvSpPr/>
          <p:nvPr userDrawn="1"/>
        </p:nvSpPr>
        <p:spPr>
          <a:xfrm>
            <a:off x="371475" y="3643799"/>
            <a:ext cx="5757863" cy="273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406" y="3848474"/>
            <a:ext cx="5256000" cy="24048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4096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508BC1-7ABB-42C8-B268-3C6F4FD455DE}"/>
              </a:ext>
            </a:extLst>
          </p:cNvPr>
          <p:cNvSpPr/>
          <p:nvPr userDrawn="1"/>
        </p:nvSpPr>
        <p:spPr>
          <a:xfrm>
            <a:off x="200025" y="-1"/>
            <a:ext cx="1199197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500" y="0"/>
            <a:ext cx="6034088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4A5F51-C7E6-44CC-ADF3-1C83AA35D0DC}"/>
              </a:ext>
            </a:extLst>
          </p:cNvPr>
          <p:cNvSpPr/>
          <p:nvPr userDrawn="1"/>
        </p:nvSpPr>
        <p:spPr>
          <a:xfrm>
            <a:off x="0" y="1"/>
            <a:ext cx="371475" cy="6858000"/>
          </a:xfrm>
          <a:prstGeom prst="rect">
            <a:avLst/>
          </a:prstGeom>
          <a:solidFill>
            <a:srgbClr val="5C5C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5625" y="1512889"/>
            <a:ext cx="4986338" cy="3262311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5625" y="4927600"/>
            <a:ext cx="4986338" cy="976311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877042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4DC80855-A1B8-4B65-B6F6-2AA6239EC2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11520488" cy="2381361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372D75-4BAD-4C47-AE7D-0F2711031EEC}"/>
              </a:ext>
            </a:extLst>
          </p:cNvPr>
          <p:cNvSpPr/>
          <p:nvPr userDrawn="1"/>
        </p:nvSpPr>
        <p:spPr>
          <a:xfrm>
            <a:off x="371475" y="3643799"/>
            <a:ext cx="11520488" cy="273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83054" y="3808206"/>
            <a:ext cx="5255193" cy="240486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406" y="3808236"/>
            <a:ext cx="5256000" cy="24048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15E3050-1157-4448-A84E-5AC72FC84A7F}"/>
              </a:ext>
            </a:extLst>
          </p:cNvPr>
          <p:cNvCxnSpPr/>
          <p:nvPr userDrawn="1"/>
        </p:nvCxnSpPr>
        <p:spPr>
          <a:xfrm>
            <a:off x="6131719" y="3774712"/>
            <a:ext cx="0" cy="24718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5404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BCBF1-64A6-4051-BC31-B793E99731A6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15DEB4D-1697-4E72-B2BF-F5EA1EF3B009}"/>
              </a:ext>
            </a:extLst>
          </p:cNvPr>
          <p:cNvSpPr/>
          <p:nvPr userDrawn="1"/>
        </p:nvSpPr>
        <p:spPr>
          <a:xfrm>
            <a:off x="7162799" y="3052634"/>
            <a:ext cx="1368533" cy="113014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334424"/>
            <a:ext cx="4448175" cy="1520824"/>
          </a:xfrm>
        </p:spPr>
        <p:txBody>
          <a:bodyPr anchor="b">
            <a:noAutofit/>
          </a:bodyPr>
          <a:lstStyle>
            <a:lvl1pPr>
              <a:defRPr sz="36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09563" y="3118775"/>
            <a:ext cx="2927311" cy="3081999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1475" y="3118776"/>
            <a:ext cx="2926800" cy="308192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4421AF3-217F-49BD-BF47-1140F3F445D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415" y="-4277"/>
            <a:ext cx="7283585" cy="6204974"/>
          </a:xfrm>
          <a:custGeom>
            <a:avLst/>
            <a:gdLst>
              <a:gd name="connsiteX0" fmla="*/ 4914900 w 7283585"/>
              <a:gd name="connsiteY0" fmla="*/ 4064000 h 6204974"/>
              <a:gd name="connsiteX1" fmla="*/ 7283585 w 7283585"/>
              <a:gd name="connsiteY1" fmla="*/ 4064000 h 6204974"/>
              <a:gd name="connsiteX2" fmla="*/ 7283585 w 7283585"/>
              <a:gd name="connsiteY2" fmla="*/ 6204974 h 6204974"/>
              <a:gd name="connsiteX3" fmla="*/ 4914900 w 7283585"/>
              <a:gd name="connsiteY3" fmla="*/ 6204974 h 6204974"/>
              <a:gd name="connsiteX4" fmla="*/ 4914900 w 7283585"/>
              <a:gd name="connsiteY4" fmla="*/ 2032000 h 6204974"/>
              <a:gd name="connsiteX5" fmla="*/ 7283585 w 7283585"/>
              <a:gd name="connsiteY5" fmla="*/ 2032000 h 6204974"/>
              <a:gd name="connsiteX6" fmla="*/ 7283585 w 7283585"/>
              <a:gd name="connsiteY6" fmla="*/ 3946525 h 6204974"/>
              <a:gd name="connsiteX7" fmla="*/ 4914900 w 7283585"/>
              <a:gd name="connsiteY7" fmla="*/ 3946525 h 6204974"/>
              <a:gd name="connsiteX8" fmla="*/ 2457450 w 7283585"/>
              <a:gd name="connsiteY8" fmla="*/ 2032000 h 6204974"/>
              <a:gd name="connsiteX9" fmla="*/ 4826135 w 7283585"/>
              <a:gd name="connsiteY9" fmla="*/ 2032000 h 6204974"/>
              <a:gd name="connsiteX10" fmla="*/ 4826135 w 7283585"/>
              <a:gd name="connsiteY10" fmla="*/ 3946525 h 6204974"/>
              <a:gd name="connsiteX11" fmla="*/ 2457450 w 7283585"/>
              <a:gd name="connsiteY11" fmla="*/ 3946525 h 6204974"/>
              <a:gd name="connsiteX12" fmla="*/ 0 w 7283585"/>
              <a:gd name="connsiteY12" fmla="*/ 8552 h 6204974"/>
              <a:gd name="connsiteX13" fmla="*/ 2368685 w 7283585"/>
              <a:gd name="connsiteY13" fmla="*/ 8552 h 6204974"/>
              <a:gd name="connsiteX14" fmla="*/ 2368685 w 7283585"/>
              <a:gd name="connsiteY14" fmla="*/ 1923077 h 6204974"/>
              <a:gd name="connsiteX15" fmla="*/ 0 w 7283585"/>
              <a:gd name="connsiteY15" fmla="*/ 1923077 h 6204974"/>
              <a:gd name="connsiteX16" fmla="*/ 2457450 w 7283585"/>
              <a:gd name="connsiteY16" fmla="*/ 4276 h 6204974"/>
              <a:gd name="connsiteX17" fmla="*/ 4826135 w 7283585"/>
              <a:gd name="connsiteY17" fmla="*/ 4276 h 6204974"/>
              <a:gd name="connsiteX18" fmla="*/ 4826135 w 7283585"/>
              <a:gd name="connsiteY18" fmla="*/ 1918801 h 6204974"/>
              <a:gd name="connsiteX19" fmla="*/ 2457450 w 7283585"/>
              <a:gd name="connsiteY19" fmla="*/ 1918801 h 6204974"/>
              <a:gd name="connsiteX20" fmla="*/ 4914900 w 7283585"/>
              <a:gd name="connsiteY20" fmla="*/ 0 h 6204974"/>
              <a:gd name="connsiteX21" fmla="*/ 7283585 w 7283585"/>
              <a:gd name="connsiteY21" fmla="*/ 0 h 6204974"/>
              <a:gd name="connsiteX22" fmla="*/ 7283585 w 7283585"/>
              <a:gd name="connsiteY22" fmla="*/ 1914525 h 6204974"/>
              <a:gd name="connsiteX23" fmla="*/ 4914900 w 7283585"/>
              <a:gd name="connsiteY23" fmla="*/ 1914525 h 6204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283585" h="6204974">
                <a:moveTo>
                  <a:pt x="4914900" y="4064000"/>
                </a:moveTo>
                <a:lnTo>
                  <a:pt x="7283585" y="4064000"/>
                </a:lnTo>
                <a:lnTo>
                  <a:pt x="7283585" y="6204974"/>
                </a:lnTo>
                <a:lnTo>
                  <a:pt x="4914900" y="6204974"/>
                </a:lnTo>
                <a:close/>
                <a:moveTo>
                  <a:pt x="4914900" y="2032000"/>
                </a:moveTo>
                <a:lnTo>
                  <a:pt x="7283585" y="2032000"/>
                </a:lnTo>
                <a:lnTo>
                  <a:pt x="7283585" y="3946525"/>
                </a:lnTo>
                <a:lnTo>
                  <a:pt x="4914900" y="3946525"/>
                </a:lnTo>
                <a:close/>
                <a:moveTo>
                  <a:pt x="2457450" y="2032000"/>
                </a:moveTo>
                <a:lnTo>
                  <a:pt x="4826135" y="2032000"/>
                </a:lnTo>
                <a:lnTo>
                  <a:pt x="4826135" y="3946525"/>
                </a:lnTo>
                <a:lnTo>
                  <a:pt x="2457450" y="3946525"/>
                </a:lnTo>
                <a:close/>
                <a:moveTo>
                  <a:pt x="0" y="8552"/>
                </a:moveTo>
                <a:lnTo>
                  <a:pt x="2368685" y="8552"/>
                </a:lnTo>
                <a:lnTo>
                  <a:pt x="2368685" y="1923077"/>
                </a:lnTo>
                <a:lnTo>
                  <a:pt x="0" y="1923077"/>
                </a:lnTo>
                <a:close/>
                <a:moveTo>
                  <a:pt x="2457450" y="4276"/>
                </a:moveTo>
                <a:lnTo>
                  <a:pt x="4826135" y="4276"/>
                </a:lnTo>
                <a:lnTo>
                  <a:pt x="4826135" y="1918801"/>
                </a:lnTo>
                <a:lnTo>
                  <a:pt x="2457450" y="1918801"/>
                </a:lnTo>
                <a:close/>
                <a:moveTo>
                  <a:pt x="4914900" y="0"/>
                </a:moveTo>
                <a:lnTo>
                  <a:pt x="7283585" y="0"/>
                </a:lnTo>
                <a:lnTo>
                  <a:pt x="7283585" y="1914525"/>
                </a:lnTo>
                <a:lnTo>
                  <a:pt x="4914900" y="19145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>
            <a:no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75378D9-445B-4812-AE73-9B2CF92DCDF1}"/>
              </a:ext>
            </a:extLst>
          </p:cNvPr>
          <p:cNvSpPr/>
          <p:nvPr userDrawn="1"/>
        </p:nvSpPr>
        <p:spPr>
          <a:xfrm>
            <a:off x="6210299" y="2027725"/>
            <a:ext cx="1073287" cy="9186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69B8CC-B741-4501-A871-F6CC58941F5C}"/>
              </a:ext>
            </a:extLst>
          </p:cNvPr>
          <p:cNvSpPr/>
          <p:nvPr userDrawn="1"/>
        </p:nvSpPr>
        <p:spPr>
          <a:xfrm>
            <a:off x="8661263" y="4055448"/>
            <a:ext cx="1073287" cy="9186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D9C5BC-5F16-4DC8-BAA3-30A378B7F5FB}"/>
              </a:ext>
            </a:extLst>
          </p:cNvPr>
          <p:cNvCxnSpPr>
            <a:cxnSpLocks/>
          </p:cNvCxnSpPr>
          <p:nvPr userDrawn="1"/>
        </p:nvCxnSpPr>
        <p:spPr>
          <a:xfrm>
            <a:off x="3452019" y="3106075"/>
            <a:ext cx="0" cy="30947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2F0E9B02-FBE7-4B3F-833A-FCDE146B2DAD}"/>
              </a:ext>
            </a:extLst>
          </p:cNvPr>
          <p:cNvSpPr/>
          <p:nvPr userDrawn="1"/>
        </p:nvSpPr>
        <p:spPr>
          <a:xfrm>
            <a:off x="0" y="1405862"/>
            <a:ext cx="300037" cy="1465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51292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BCBF1-64A6-4051-BC31-B793E99731A6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73E3AB81-FB3C-492F-8AB9-CFC37EECCE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260350"/>
            <a:ext cx="11520488" cy="61214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F2C4CC9-6F35-4EBF-857F-EBD298D77347}"/>
              </a:ext>
            </a:extLst>
          </p:cNvPr>
          <p:cNvSpPr/>
          <p:nvPr userDrawn="1"/>
        </p:nvSpPr>
        <p:spPr>
          <a:xfrm>
            <a:off x="1578741" y="2299953"/>
            <a:ext cx="4420009" cy="30819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D54A23-014A-49B4-9E28-7641C8A4F0C1}"/>
              </a:ext>
            </a:extLst>
          </p:cNvPr>
          <p:cNvSpPr/>
          <p:nvPr userDrawn="1"/>
        </p:nvSpPr>
        <p:spPr>
          <a:xfrm>
            <a:off x="6184487" y="2299953"/>
            <a:ext cx="4420009" cy="30819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04" y="1233488"/>
            <a:ext cx="9016993" cy="761076"/>
          </a:xfrm>
        </p:spPr>
        <p:txBody>
          <a:bodyPr anchor="ctr">
            <a:no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8091" y="2424864"/>
            <a:ext cx="4132800" cy="28332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22820" y="2424864"/>
            <a:ext cx="4131850" cy="283210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39438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3E1565-5B33-4914-9800-50B8400266FF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DE438B2E-01A6-453B-928D-97D9843816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5756" y="260350"/>
            <a:ext cx="11520488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906718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404FC023-3732-4036-B4DA-F34DC45303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12191999" cy="6857999"/>
          </a:xfrm>
          <a:custGeom>
            <a:avLst/>
            <a:gdLst>
              <a:gd name="connsiteX0" fmla="*/ 9194799 w 12191999"/>
              <a:gd name="connsiteY0" fmla="*/ 4114799 h 6108699"/>
              <a:gd name="connsiteX1" fmla="*/ 12191999 w 12191999"/>
              <a:gd name="connsiteY1" fmla="*/ 4114799 h 6108699"/>
              <a:gd name="connsiteX2" fmla="*/ 12191999 w 12191999"/>
              <a:gd name="connsiteY2" fmla="*/ 6108699 h 6108699"/>
              <a:gd name="connsiteX3" fmla="*/ 9194799 w 12191999"/>
              <a:gd name="connsiteY3" fmla="*/ 6108699 h 6108699"/>
              <a:gd name="connsiteX4" fmla="*/ 6129865 w 12191999"/>
              <a:gd name="connsiteY4" fmla="*/ 4114799 h 6108699"/>
              <a:gd name="connsiteX5" fmla="*/ 9127065 w 12191999"/>
              <a:gd name="connsiteY5" fmla="*/ 4114799 h 6108699"/>
              <a:gd name="connsiteX6" fmla="*/ 9127065 w 12191999"/>
              <a:gd name="connsiteY6" fmla="*/ 6108699 h 6108699"/>
              <a:gd name="connsiteX7" fmla="*/ 6129865 w 12191999"/>
              <a:gd name="connsiteY7" fmla="*/ 6108699 h 6108699"/>
              <a:gd name="connsiteX8" fmla="*/ 3064933 w 12191999"/>
              <a:gd name="connsiteY8" fmla="*/ 4114799 h 6108699"/>
              <a:gd name="connsiteX9" fmla="*/ 6062132 w 12191999"/>
              <a:gd name="connsiteY9" fmla="*/ 4114799 h 6108699"/>
              <a:gd name="connsiteX10" fmla="*/ 6062132 w 12191999"/>
              <a:gd name="connsiteY10" fmla="*/ 6108699 h 6108699"/>
              <a:gd name="connsiteX11" fmla="*/ 3064933 w 12191999"/>
              <a:gd name="connsiteY11" fmla="*/ 6108699 h 6108699"/>
              <a:gd name="connsiteX12" fmla="*/ 0 w 12191999"/>
              <a:gd name="connsiteY12" fmla="*/ 4114799 h 6108699"/>
              <a:gd name="connsiteX13" fmla="*/ 2997200 w 12191999"/>
              <a:gd name="connsiteY13" fmla="*/ 4114799 h 6108699"/>
              <a:gd name="connsiteX14" fmla="*/ 2997200 w 12191999"/>
              <a:gd name="connsiteY14" fmla="*/ 6108699 h 6108699"/>
              <a:gd name="connsiteX15" fmla="*/ 0 w 12191999"/>
              <a:gd name="connsiteY15" fmla="*/ 6108699 h 6108699"/>
              <a:gd name="connsiteX16" fmla="*/ 9194799 w 12191999"/>
              <a:gd name="connsiteY16" fmla="*/ 2057400 h 6108699"/>
              <a:gd name="connsiteX17" fmla="*/ 12191999 w 12191999"/>
              <a:gd name="connsiteY17" fmla="*/ 2057400 h 6108699"/>
              <a:gd name="connsiteX18" fmla="*/ 12191999 w 12191999"/>
              <a:gd name="connsiteY18" fmla="*/ 4051299 h 6108699"/>
              <a:gd name="connsiteX19" fmla="*/ 9194799 w 12191999"/>
              <a:gd name="connsiteY19" fmla="*/ 4051299 h 6108699"/>
              <a:gd name="connsiteX20" fmla="*/ 6129865 w 12191999"/>
              <a:gd name="connsiteY20" fmla="*/ 2057400 h 6108699"/>
              <a:gd name="connsiteX21" fmla="*/ 9127065 w 12191999"/>
              <a:gd name="connsiteY21" fmla="*/ 2057400 h 6108699"/>
              <a:gd name="connsiteX22" fmla="*/ 9127065 w 12191999"/>
              <a:gd name="connsiteY22" fmla="*/ 4051299 h 6108699"/>
              <a:gd name="connsiteX23" fmla="*/ 6129865 w 12191999"/>
              <a:gd name="connsiteY23" fmla="*/ 4051299 h 6108699"/>
              <a:gd name="connsiteX24" fmla="*/ 3064934 w 12191999"/>
              <a:gd name="connsiteY24" fmla="*/ 2057400 h 6108699"/>
              <a:gd name="connsiteX25" fmla="*/ 6062132 w 12191999"/>
              <a:gd name="connsiteY25" fmla="*/ 2057400 h 6108699"/>
              <a:gd name="connsiteX26" fmla="*/ 6062132 w 12191999"/>
              <a:gd name="connsiteY26" fmla="*/ 4051299 h 6108699"/>
              <a:gd name="connsiteX27" fmla="*/ 3064934 w 12191999"/>
              <a:gd name="connsiteY27" fmla="*/ 4051299 h 6108699"/>
              <a:gd name="connsiteX28" fmla="*/ 0 w 12191999"/>
              <a:gd name="connsiteY28" fmla="*/ 2057400 h 6108699"/>
              <a:gd name="connsiteX29" fmla="*/ 2997200 w 12191999"/>
              <a:gd name="connsiteY29" fmla="*/ 2057400 h 6108699"/>
              <a:gd name="connsiteX30" fmla="*/ 2997200 w 12191999"/>
              <a:gd name="connsiteY30" fmla="*/ 4051299 h 6108699"/>
              <a:gd name="connsiteX31" fmla="*/ 0 w 12191999"/>
              <a:gd name="connsiteY31" fmla="*/ 4051299 h 6108699"/>
              <a:gd name="connsiteX32" fmla="*/ 9194799 w 12191999"/>
              <a:gd name="connsiteY32" fmla="*/ 0 h 6108699"/>
              <a:gd name="connsiteX33" fmla="*/ 12191999 w 12191999"/>
              <a:gd name="connsiteY33" fmla="*/ 0 h 6108699"/>
              <a:gd name="connsiteX34" fmla="*/ 12191999 w 12191999"/>
              <a:gd name="connsiteY34" fmla="*/ 1993900 h 6108699"/>
              <a:gd name="connsiteX35" fmla="*/ 9194799 w 12191999"/>
              <a:gd name="connsiteY35" fmla="*/ 1993900 h 6108699"/>
              <a:gd name="connsiteX36" fmla="*/ 6129865 w 12191999"/>
              <a:gd name="connsiteY36" fmla="*/ 0 h 6108699"/>
              <a:gd name="connsiteX37" fmla="*/ 9127065 w 12191999"/>
              <a:gd name="connsiteY37" fmla="*/ 0 h 6108699"/>
              <a:gd name="connsiteX38" fmla="*/ 9127065 w 12191999"/>
              <a:gd name="connsiteY38" fmla="*/ 1993900 h 6108699"/>
              <a:gd name="connsiteX39" fmla="*/ 6129865 w 12191999"/>
              <a:gd name="connsiteY39" fmla="*/ 1993900 h 6108699"/>
              <a:gd name="connsiteX40" fmla="*/ 3064934 w 12191999"/>
              <a:gd name="connsiteY40" fmla="*/ 0 h 6108699"/>
              <a:gd name="connsiteX41" fmla="*/ 6062132 w 12191999"/>
              <a:gd name="connsiteY41" fmla="*/ 0 h 6108699"/>
              <a:gd name="connsiteX42" fmla="*/ 6062132 w 12191999"/>
              <a:gd name="connsiteY42" fmla="*/ 1993900 h 6108699"/>
              <a:gd name="connsiteX43" fmla="*/ 3064934 w 12191999"/>
              <a:gd name="connsiteY43" fmla="*/ 1993900 h 6108699"/>
              <a:gd name="connsiteX44" fmla="*/ 1 w 12191999"/>
              <a:gd name="connsiteY44" fmla="*/ 0 h 6108699"/>
              <a:gd name="connsiteX45" fmla="*/ 2997201 w 12191999"/>
              <a:gd name="connsiteY45" fmla="*/ 0 h 6108699"/>
              <a:gd name="connsiteX46" fmla="*/ 2997201 w 12191999"/>
              <a:gd name="connsiteY46" fmla="*/ 1993900 h 6108699"/>
              <a:gd name="connsiteX47" fmla="*/ 1 w 12191999"/>
              <a:gd name="connsiteY47" fmla="*/ 1993900 h 610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2191999" h="6108699">
                <a:moveTo>
                  <a:pt x="9194799" y="4114799"/>
                </a:moveTo>
                <a:lnTo>
                  <a:pt x="12191999" y="4114799"/>
                </a:lnTo>
                <a:lnTo>
                  <a:pt x="12191999" y="6108699"/>
                </a:lnTo>
                <a:lnTo>
                  <a:pt x="9194799" y="6108699"/>
                </a:lnTo>
                <a:close/>
                <a:moveTo>
                  <a:pt x="6129865" y="4114799"/>
                </a:moveTo>
                <a:lnTo>
                  <a:pt x="9127065" y="4114799"/>
                </a:lnTo>
                <a:lnTo>
                  <a:pt x="9127065" y="6108699"/>
                </a:lnTo>
                <a:lnTo>
                  <a:pt x="6129865" y="6108699"/>
                </a:lnTo>
                <a:close/>
                <a:moveTo>
                  <a:pt x="3064933" y="4114799"/>
                </a:moveTo>
                <a:lnTo>
                  <a:pt x="6062132" y="4114799"/>
                </a:lnTo>
                <a:lnTo>
                  <a:pt x="6062132" y="6108699"/>
                </a:lnTo>
                <a:lnTo>
                  <a:pt x="3064933" y="6108699"/>
                </a:lnTo>
                <a:close/>
                <a:moveTo>
                  <a:pt x="0" y="4114799"/>
                </a:moveTo>
                <a:lnTo>
                  <a:pt x="2997200" y="4114799"/>
                </a:lnTo>
                <a:lnTo>
                  <a:pt x="2997200" y="6108699"/>
                </a:lnTo>
                <a:lnTo>
                  <a:pt x="0" y="6108699"/>
                </a:lnTo>
                <a:close/>
                <a:moveTo>
                  <a:pt x="9194799" y="2057400"/>
                </a:moveTo>
                <a:lnTo>
                  <a:pt x="12191999" y="2057400"/>
                </a:lnTo>
                <a:lnTo>
                  <a:pt x="12191999" y="4051299"/>
                </a:lnTo>
                <a:lnTo>
                  <a:pt x="9194799" y="4051299"/>
                </a:lnTo>
                <a:close/>
                <a:moveTo>
                  <a:pt x="6129865" y="2057400"/>
                </a:moveTo>
                <a:lnTo>
                  <a:pt x="9127065" y="2057400"/>
                </a:lnTo>
                <a:lnTo>
                  <a:pt x="9127065" y="4051299"/>
                </a:lnTo>
                <a:lnTo>
                  <a:pt x="6129865" y="4051299"/>
                </a:lnTo>
                <a:close/>
                <a:moveTo>
                  <a:pt x="3064934" y="2057400"/>
                </a:moveTo>
                <a:lnTo>
                  <a:pt x="6062132" y="2057400"/>
                </a:lnTo>
                <a:lnTo>
                  <a:pt x="6062132" y="4051299"/>
                </a:lnTo>
                <a:lnTo>
                  <a:pt x="3064934" y="4051299"/>
                </a:lnTo>
                <a:close/>
                <a:moveTo>
                  <a:pt x="0" y="2057400"/>
                </a:moveTo>
                <a:lnTo>
                  <a:pt x="2997200" y="2057400"/>
                </a:lnTo>
                <a:lnTo>
                  <a:pt x="2997200" y="4051299"/>
                </a:lnTo>
                <a:lnTo>
                  <a:pt x="0" y="4051299"/>
                </a:lnTo>
                <a:close/>
                <a:moveTo>
                  <a:pt x="9194799" y="0"/>
                </a:moveTo>
                <a:lnTo>
                  <a:pt x="12191999" y="0"/>
                </a:lnTo>
                <a:lnTo>
                  <a:pt x="12191999" y="1993900"/>
                </a:lnTo>
                <a:lnTo>
                  <a:pt x="9194799" y="1993900"/>
                </a:lnTo>
                <a:close/>
                <a:moveTo>
                  <a:pt x="6129865" y="0"/>
                </a:moveTo>
                <a:lnTo>
                  <a:pt x="9127065" y="0"/>
                </a:lnTo>
                <a:lnTo>
                  <a:pt x="9127065" y="1993900"/>
                </a:lnTo>
                <a:lnTo>
                  <a:pt x="6129865" y="1993900"/>
                </a:lnTo>
                <a:close/>
                <a:moveTo>
                  <a:pt x="3064934" y="0"/>
                </a:moveTo>
                <a:lnTo>
                  <a:pt x="6062132" y="0"/>
                </a:lnTo>
                <a:lnTo>
                  <a:pt x="6062132" y="1993900"/>
                </a:lnTo>
                <a:lnTo>
                  <a:pt x="3064934" y="1993900"/>
                </a:lnTo>
                <a:close/>
                <a:moveTo>
                  <a:pt x="1" y="0"/>
                </a:moveTo>
                <a:lnTo>
                  <a:pt x="2997201" y="0"/>
                </a:lnTo>
                <a:lnTo>
                  <a:pt x="2997201" y="1993900"/>
                </a:lnTo>
                <a:lnTo>
                  <a:pt x="1" y="19939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>
            <a:no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9137984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18957288-25D1-4D25-BECD-5A2E6A88818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260350"/>
            <a:ext cx="4492625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D9C7DFC2-3A77-4761-A9AF-98963C5CCA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81575" y="260350"/>
            <a:ext cx="2740025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3F6FD22A-5FDA-45EC-BE49-3C0E30A397B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39076" y="260350"/>
            <a:ext cx="4052888" cy="380365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64BDA74-9644-41EB-984D-939D27B60F3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39076" y="4165600"/>
            <a:ext cx="4052888" cy="239553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877542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18957288-25D1-4D25-BECD-5A2E6A88818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233488"/>
            <a:ext cx="12192001" cy="4391024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F30468-CC2E-4430-88DD-81D548B988FA}"/>
              </a:ext>
            </a:extLst>
          </p:cNvPr>
          <p:cNvGrpSpPr/>
          <p:nvPr userDrawn="1"/>
        </p:nvGrpSpPr>
        <p:grpSpPr>
          <a:xfrm>
            <a:off x="371474" y="260350"/>
            <a:ext cx="644525" cy="973138"/>
            <a:chOff x="371475" y="671713"/>
            <a:chExt cx="496540" cy="83673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F6F92E0-2218-46A5-A183-84468D9B72A2}"/>
                </a:ext>
              </a:extLst>
            </p:cNvPr>
            <p:cNvSpPr/>
            <p:nvPr userDrawn="1"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B476586-864B-4C72-91AF-8CF8796C6DE8}"/>
                </a:ext>
              </a:extLst>
            </p:cNvPr>
            <p:cNvSpPr/>
            <p:nvPr userDrawn="1"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38B3D026-83A3-4D78-8B11-A20A6F47170C}"/>
              </a:ext>
            </a:extLst>
          </p:cNvPr>
          <p:cNvSpPr/>
          <p:nvPr userDrawn="1"/>
        </p:nvSpPr>
        <p:spPr>
          <a:xfrm>
            <a:off x="10795001" y="5642462"/>
            <a:ext cx="1397000" cy="12155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267837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71FC10-F7C3-4841-A705-B83FDE093009}"/>
              </a:ext>
            </a:extLst>
          </p:cNvPr>
          <p:cNvSpPr/>
          <p:nvPr userDrawn="1"/>
        </p:nvSpPr>
        <p:spPr>
          <a:xfrm>
            <a:off x="9398000" y="0"/>
            <a:ext cx="279399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18957288-25D1-4D25-BECD-5A2E6A88818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260350"/>
            <a:ext cx="11891963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6773449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9EF0319-0CF7-4AB8-BE69-FEE9B6C298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2466000" cy="49672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FAA6CD-8686-4F0E-9F34-3D74AC34027E}"/>
              </a:ext>
            </a:extLst>
          </p:cNvPr>
          <p:cNvSpPr/>
          <p:nvPr userDrawn="1"/>
        </p:nvSpPr>
        <p:spPr>
          <a:xfrm>
            <a:off x="2892285" y="1233488"/>
            <a:ext cx="3210339" cy="1271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4445" y="1330963"/>
            <a:ext cx="2986019" cy="1076636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5AFBAA-25FF-494A-937E-3DFC5F737803}"/>
              </a:ext>
            </a:extLst>
          </p:cNvPr>
          <p:cNvSpPr/>
          <p:nvPr userDrawn="1"/>
        </p:nvSpPr>
        <p:spPr>
          <a:xfrm>
            <a:off x="2892284" y="2542916"/>
            <a:ext cx="3210339" cy="36578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04445" y="2623930"/>
            <a:ext cx="2986019" cy="344888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36B08A9-4F2C-4D72-A755-CBF0DAD5A4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51738" y="1233487"/>
            <a:ext cx="2464907" cy="49672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D8F79B-BFE6-4B3E-8853-5C61FDFF46D9}"/>
              </a:ext>
            </a:extLst>
          </p:cNvPr>
          <p:cNvSpPr/>
          <p:nvPr userDrawn="1"/>
        </p:nvSpPr>
        <p:spPr>
          <a:xfrm>
            <a:off x="8673131" y="1233488"/>
            <a:ext cx="3210339" cy="127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3B3569E-E4EC-433C-AFDA-E50961675D8F}"/>
              </a:ext>
            </a:extLst>
          </p:cNvPr>
          <p:cNvSpPr/>
          <p:nvPr userDrawn="1"/>
        </p:nvSpPr>
        <p:spPr>
          <a:xfrm>
            <a:off x="8673130" y="2542916"/>
            <a:ext cx="3210339" cy="36578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786099" y="1333189"/>
            <a:ext cx="2984400" cy="1074410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786099" y="2623930"/>
            <a:ext cx="2984400" cy="344888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42697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9EF0319-0CF7-4AB8-BE69-FEE9B6C298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63827" y="1233488"/>
            <a:ext cx="4828135" cy="49672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FAA6CD-8686-4F0E-9F34-3D74AC34027E}"/>
              </a:ext>
            </a:extLst>
          </p:cNvPr>
          <p:cNvSpPr/>
          <p:nvPr userDrawn="1"/>
        </p:nvSpPr>
        <p:spPr>
          <a:xfrm>
            <a:off x="371476" y="1233488"/>
            <a:ext cx="3210339" cy="1271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3636" y="1330963"/>
            <a:ext cx="2986019" cy="1076636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5AFBAA-25FF-494A-937E-3DFC5F737803}"/>
              </a:ext>
            </a:extLst>
          </p:cNvPr>
          <p:cNvSpPr/>
          <p:nvPr userDrawn="1"/>
        </p:nvSpPr>
        <p:spPr>
          <a:xfrm>
            <a:off x="371475" y="2542916"/>
            <a:ext cx="3210339" cy="36578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3636" y="2623930"/>
            <a:ext cx="2986019" cy="344888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D8F79B-BFE6-4B3E-8853-5C61FDFF46D9}"/>
              </a:ext>
            </a:extLst>
          </p:cNvPr>
          <p:cNvSpPr/>
          <p:nvPr userDrawn="1"/>
        </p:nvSpPr>
        <p:spPr>
          <a:xfrm>
            <a:off x="3717652" y="1233488"/>
            <a:ext cx="3210339" cy="127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3B3569E-E4EC-433C-AFDA-E50961675D8F}"/>
              </a:ext>
            </a:extLst>
          </p:cNvPr>
          <p:cNvSpPr/>
          <p:nvPr userDrawn="1"/>
        </p:nvSpPr>
        <p:spPr>
          <a:xfrm>
            <a:off x="3717651" y="2542916"/>
            <a:ext cx="3210339" cy="36578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830620" y="1333189"/>
            <a:ext cx="2984400" cy="1074410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830620" y="2623930"/>
            <a:ext cx="2984400" cy="344888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5384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6610" y="1779589"/>
            <a:ext cx="5318781" cy="2182811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6610" y="4079083"/>
            <a:ext cx="5318781" cy="976311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641024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9EF0319-0CF7-4AB8-BE69-FEE9B6C298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11520487" cy="49672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61798" y="2910543"/>
            <a:ext cx="5058000" cy="518457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61798" y="3523420"/>
            <a:ext cx="5058000" cy="2181641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142" y="2910543"/>
            <a:ext cx="5058397" cy="518457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5142" y="3523420"/>
            <a:ext cx="5058397" cy="2181641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01869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B43705-0B3F-4F77-A8BB-08EC09D36A56}"/>
              </a:ext>
            </a:extLst>
          </p:cNvPr>
          <p:cNvSpPr/>
          <p:nvPr userDrawn="1"/>
        </p:nvSpPr>
        <p:spPr>
          <a:xfrm>
            <a:off x="0" y="0"/>
            <a:ext cx="12192000" cy="214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61797" y="3634443"/>
            <a:ext cx="5630165" cy="518457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61797" y="4247320"/>
            <a:ext cx="5630165" cy="195345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6" y="3634443"/>
            <a:ext cx="5582064" cy="518457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1476" y="4247320"/>
            <a:ext cx="5582064" cy="195345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16CD8AAD-701B-4F23-AB47-6FC68078713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1593851"/>
            <a:ext cx="5582064" cy="1929569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id="{2B9551A7-E41A-4D0E-925B-71270CA0F3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1738" y="1593850"/>
            <a:ext cx="5582064" cy="1929569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995278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90C1024-E4C7-44C6-ADC4-870B3D482C3F}"/>
              </a:ext>
            </a:extLst>
          </p:cNvPr>
          <p:cNvSpPr/>
          <p:nvPr userDrawn="1"/>
        </p:nvSpPr>
        <p:spPr>
          <a:xfrm>
            <a:off x="6441279" y="3761720"/>
            <a:ext cx="5446800" cy="240095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B43705-0B3F-4F77-A8BB-08EC09D36A56}"/>
              </a:ext>
            </a:extLst>
          </p:cNvPr>
          <p:cNvSpPr/>
          <p:nvPr userDrawn="1"/>
        </p:nvSpPr>
        <p:spPr>
          <a:xfrm>
            <a:off x="371474" y="1271588"/>
            <a:ext cx="5445125" cy="24009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10169" y="3956706"/>
            <a:ext cx="5109021" cy="518457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610169" y="4569583"/>
            <a:ext cx="5109021" cy="1412117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836" y="1462743"/>
            <a:ext cx="5108400" cy="518457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836" y="2075621"/>
            <a:ext cx="5108400" cy="1391480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9DFBCB44-5019-402B-BEC3-12F7F5526F0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80101" y="1271588"/>
            <a:ext cx="6012000" cy="2400955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8CD826C9-080C-4638-B261-376BD8B316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5" y="3758268"/>
            <a:ext cx="6011800" cy="2400955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128184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5460C4-49C1-4270-BC58-5EEBC776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5572125" cy="397351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19837" y="2227263"/>
            <a:ext cx="5572125" cy="397351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61614-E5E5-43DF-A12A-7BE84E58EE3B}"/>
              </a:ext>
            </a:extLst>
          </p:cNvPr>
          <p:cNvSpPr/>
          <p:nvPr userDrawn="1"/>
        </p:nvSpPr>
        <p:spPr>
          <a:xfrm>
            <a:off x="371475" y="5271760"/>
            <a:ext cx="5572125" cy="92901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61B260-71A2-402A-A38D-FE2C484B7F99}"/>
              </a:ext>
            </a:extLst>
          </p:cNvPr>
          <p:cNvSpPr/>
          <p:nvPr userDrawn="1"/>
        </p:nvSpPr>
        <p:spPr>
          <a:xfrm>
            <a:off x="6319836" y="1233488"/>
            <a:ext cx="5572125" cy="9290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4987" y="5380667"/>
            <a:ext cx="5245100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83348" y="1342395"/>
            <a:ext cx="5245100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8912687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5E0AE-C9AC-4E26-B4A4-DDEE620D89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7699" y="4517395"/>
            <a:ext cx="5372096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54749" y="1642105"/>
            <a:ext cx="5372096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023CF6-0A85-4867-A5CF-F75DDBC4C20A}"/>
              </a:ext>
            </a:extLst>
          </p:cNvPr>
          <p:cNvSpPr/>
          <p:nvPr userDrawn="1"/>
        </p:nvSpPr>
        <p:spPr>
          <a:xfrm>
            <a:off x="0" y="0"/>
            <a:ext cx="1854199" cy="1752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9F3577-4130-4F32-9302-DA8838D30560}"/>
              </a:ext>
            </a:extLst>
          </p:cNvPr>
          <p:cNvSpPr/>
          <p:nvPr userDrawn="1"/>
        </p:nvSpPr>
        <p:spPr>
          <a:xfrm>
            <a:off x="10337800" y="5122548"/>
            <a:ext cx="1854199" cy="1752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7699" y="571500"/>
            <a:ext cx="5372097" cy="383984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4748" y="2429505"/>
            <a:ext cx="5372097" cy="3856995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344801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5E0AE-C9AC-4E26-B4A4-DDEE620D89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023CF6-0A85-4867-A5CF-F75DDBC4C20A}"/>
              </a:ext>
            </a:extLst>
          </p:cNvPr>
          <p:cNvSpPr/>
          <p:nvPr userDrawn="1"/>
        </p:nvSpPr>
        <p:spPr>
          <a:xfrm>
            <a:off x="0" y="1932303"/>
            <a:ext cx="12192000" cy="29171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7699" y="1470977"/>
            <a:ext cx="5372097" cy="383984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4748" y="1462403"/>
            <a:ext cx="5372097" cy="3856995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7699" y="5451475"/>
            <a:ext cx="5372096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54748" y="591502"/>
            <a:ext cx="5372096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/>
              <a:t>Add your text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F4B4D45-80E3-42F8-B437-4182608210C3}"/>
              </a:ext>
            </a:extLst>
          </p:cNvPr>
          <p:cNvGrpSpPr/>
          <p:nvPr userDrawn="1"/>
        </p:nvGrpSpPr>
        <p:grpSpPr>
          <a:xfrm>
            <a:off x="5387974" y="422433"/>
            <a:ext cx="644525" cy="973138"/>
            <a:chOff x="371475" y="671713"/>
            <a:chExt cx="496540" cy="836738"/>
          </a:xfrm>
          <a:solidFill>
            <a:schemeClr val="accent6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670E361-AF23-4722-9250-CCF26B3C5884}"/>
                </a:ext>
              </a:extLst>
            </p:cNvPr>
            <p:cNvSpPr/>
            <p:nvPr userDrawn="1"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DE16CED-9FCD-4407-99EF-FFBE689DA9F1}"/>
                </a:ext>
              </a:extLst>
            </p:cNvPr>
            <p:cNvSpPr/>
            <p:nvPr userDrawn="1"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A147081-5AFB-463F-B27C-7A0C4CA0573B}"/>
              </a:ext>
            </a:extLst>
          </p:cNvPr>
          <p:cNvGrpSpPr/>
          <p:nvPr userDrawn="1"/>
        </p:nvGrpSpPr>
        <p:grpSpPr>
          <a:xfrm flipH="1">
            <a:off x="6248401" y="5451475"/>
            <a:ext cx="644525" cy="973138"/>
            <a:chOff x="371475" y="671713"/>
            <a:chExt cx="496540" cy="836738"/>
          </a:xfrm>
          <a:solidFill>
            <a:schemeClr val="accent6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E24567E-B0AE-4E55-A5FB-3019A9598162}"/>
                </a:ext>
              </a:extLst>
            </p:cNvPr>
            <p:cNvSpPr/>
            <p:nvPr userDrawn="1"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918E6C0-B582-4943-9462-FE9740846585}"/>
                </a:ext>
              </a:extLst>
            </p:cNvPr>
            <p:cNvSpPr/>
            <p:nvPr userDrawn="1"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</p:spTree>
    <p:extLst>
      <p:ext uri="{BB962C8B-B14F-4D97-AF65-F5344CB8AC3E}">
        <p14:creationId xmlns:p14="http://schemas.microsoft.com/office/powerpoint/2010/main" val="12815160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5E0AE-C9AC-4E26-B4A4-DDEE620D89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19200" cy="68580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2201" y="0"/>
            <a:ext cx="6019799" cy="68580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5351" y="5008563"/>
            <a:ext cx="4910400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35593" y="5008563"/>
            <a:ext cx="4908708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5960701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5E0AE-C9AC-4E26-B4A4-DDEE620D89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023CF6-0A85-4867-A5CF-F75DDBC4C20A}"/>
              </a:ext>
            </a:extLst>
          </p:cNvPr>
          <p:cNvSpPr/>
          <p:nvPr userDrawn="1"/>
        </p:nvSpPr>
        <p:spPr>
          <a:xfrm>
            <a:off x="0" y="0"/>
            <a:ext cx="5372096" cy="6857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260350"/>
            <a:ext cx="5618153" cy="63007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7E2F46B-C34E-40D3-9D43-BBA43EDFC924}"/>
              </a:ext>
            </a:extLst>
          </p:cNvPr>
          <p:cNvSpPr/>
          <p:nvPr userDrawn="1"/>
        </p:nvSpPr>
        <p:spPr>
          <a:xfrm>
            <a:off x="6819906" y="-18257"/>
            <a:ext cx="5372096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0147" y="260350"/>
            <a:ext cx="5619600" cy="63007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5351" y="5008563"/>
            <a:ext cx="4910400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35593" y="5008563"/>
            <a:ext cx="4908708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561814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5460C4-49C1-4270-BC58-5EEBC776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2950CCA-59F9-4C47-A5BA-294E9EDCBABE}"/>
              </a:ext>
            </a:extLst>
          </p:cNvPr>
          <p:cNvSpPr/>
          <p:nvPr userDrawn="1"/>
        </p:nvSpPr>
        <p:spPr>
          <a:xfrm>
            <a:off x="371475" y="1233488"/>
            <a:ext cx="2776354" cy="4967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B5BF167-B9E6-4F02-9FA8-3CA79D552F0E}"/>
              </a:ext>
            </a:extLst>
          </p:cNvPr>
          <p:cNvSpPr/>
          <p:nvPr userDrawn="1"/>
        </p:nvSpPr>
        <p:spPr>
          <a:xfrm>
            <a:off x="3286186" y="1233488"/>
            <a:ext cx="2776354" cy="4967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48694DE-D82B-49DB-8A45-D1DD4C9BCEF1}"/>
              </a:ext>
            </a:extLst>
          </p:cNvPr>
          <p:cNvSpPr/>
          <p:nvPr userDrawn="1"/>
        </p:nvSpPr>
        <p:spPr>
          <a:xfrm>
            <a:off x="6200897" y="1233488"/>
            <a:ext cx="2776354" cy="4967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07C1370-8D38-4641-8D37-30A1218A4372}"/>
              </a:ext>
            </a:extLst>
          </p:cNvPr>
          <p:cNvSpPr/>
          <p:nvPr userDrawn="1"/>
        </p:nvSpPr>
        <p:spPr>
          <a:xfrm>
            <a:off x="9115608" y="1246188"/>
            <a:ext cx="2776354" cy="49672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E3EDDE5-9B23-44D7-8546-0B2365B42B16}"/>
              </a:ext>
            </a:extLst>
          </p:cNvPr>
          <p:cNvCxnSpPr/>
          <p:nvPr userDrawn="1"/>
        </p:nvCxnSpPr>
        <p:spPr>
          <a:xfrm>
            <a:off x="591252" y="3721100"/>
            <a:ext cx="233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9D259D5-D3C0-4B60-B2D9-9B6DFFD270D8}"/>
              </a:ext>
            </a:extLst>
          </p:cNvPr>
          <p:cNvCxnSpPr/>
          <p:nvPr userDrawn="1"/>
        </p:nvCxnSpPr>
        <p:spPr>
          <a:xfrm>
            <a:off x="3505963" y="3721100"/>
            <a:ext cx="233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710C392-9E34-4640-AC70-210A1B8C47B5}"/>
              </a:ext>
            </a:extLst>
          </p:cNvPr>
          <p:cNvCxnSpPr/>
          <p:nvPr userDrawn="1"/>
        </p:nvCxnSpPr>
        <p:spPr>
          <a:xfrm>
            <a:off x="6420674" y="3721100"/>
            <a:ext cx="233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7A92E0B-B060-48FA-A650-36894FF4B216}"/>
              </a:ext>
            </a:extLst>
          </p:cNvPr>
          <p:cNvCxnSpPr/>
          <p:nvPr userDrawn="1"/>
        </p:nvCxnSpPr>
        <p:spPr>
          <a:xfrm>
            <a:off x="9335385" y="3721100"/>
            <a:ext cx="233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D9056F2B-EAFD-4A57-BB92-D14816C84D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6300" y="1739900"/>
            <a:ext cx="1689100" cy="139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Picture Placeholder 33">
            <a:extLst>
              <a:ext uri="{FF2B5EF4-FFF2-40B4-BE49-F238E27FC236}">
                <a16:creationId xmlns:a16="http://schemas.microsoft.com/office/drawing/2014/main" id="{E65006DE-F797-4019-BB72-F484F9FE7E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29813" y="4263232"/>
            <a:ext cx="1689100" cy="139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6" name="Picture Placeholder 33">
            <a:extLst>
              <a:ext uri="{FF2B5EF4-FFF2-40B4-BE49-F238E27FC236}">
                <a16:creationId xmlns:a16="http://schemas.microsoft.com/office/drawing/2014/main" id="{0947D252-5545-4406-8764-B7712464DA5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44524" y="1739900"/>
            <a:ext cx="1689100" cy="139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8" name="Picture Placeholder 33">
            <a:extLst>
              <a:ext uri="{FF2B5EF4-FFF2-40B4-BE49-F238E27FC236}">
                <a16:creationId xmlns:a16="http://schemas.microsoft.com/office/drawing/2014/main" id="{DD89F80C-C1D7-4F63-BAD2-F4EE1F9A162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659235" y="4263232"/>
            <a:ext cx="1689100" cy="139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8BBFEC8-B6BE-4768-9284-26D98C06FF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0550" y="3949700"/>
            <a:ext cx="2336800" cy="185420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D12C79C2-427D-418B-8FFA-C27D8F2C986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05963" y="1595835"/>
            <a:ext cx="2336800" cy="1854200"/>
          </a:xfrm>
        </p:spPr>
        <p:txBody>
          <a:bodyPr anchor="b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0FD568C4-A06D-4A56-B7D6-AF338F5C329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20674" y="3949700"/>
            <a:ext cx="2336800" cy="185420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3" name="Text Placeholder 39">
            <a:extLst>
              <a:ext uri="{FF2B5EF4-FFF2-40B4-BE49-F238E27FC236}">
                <a16:creationId xmlns:a16="http://schemas.microsoft.com/office/drawing/2014/main" id="{76B41443-1233-4172-B61C-7CC516D8880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35385" y="1595835"/>
            <a:ext cx="2336800" cy="1854200"/>
          </a:xfrm>
        </p:spPr>
        <p:txBody>
          <a:bodyPr anchor="b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4965696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B607F24-5B01-4964-9736-E876BC347E5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6168473" cy="7588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2950CCA-59F9-4C47-A5BA-294E9EDCBABE}"/>
              </a:ext>
            </a:extLst>
          </p:cNvPr>
          <p:cNvSpPr/>
          <p:nvPr userDrawn="1"/>
        </p:nvSpPr>
        <p:spPr>
          <a:xfrm>
            <a:off x="6769101" y="0"/>
            <a:ext cx="2711082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44232AA-36A1-4A85-8868-9D12848EB106}"/>
              </a:ext>
            </a:extLst>
          </p:cNvPr>
          <p:cNvSpPr/>
          <p:nvPr userDrawn="1"/>
        </p:nvSpPr>
        <p:spPr>
          <a:xfrm>
            <a:off x="9480918" y="2286000"/>
            <a:ext cx="2711082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B045D93-056D-486E-A634-890ECB9AF9C2}"/>
              </a:ext>
            </a:extLst>
          </p:cNvPr>
          <p:cNvSpPr/>
          <p:nvPr userDrawn="1"/>
        </p:nvSpPr>
        <p:spPr>
          <a:xfrm>
            <a:off x="6769100" y="4572000"/>
            <a:ext cx="2711082" cy="2286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7CD5E4-19A9-4EFD-BBF1-2B1FBC9BB9BD}"/>
              </a:ext>
            </a:extLst>
          </p:cNvPr>
          <p:cNvSpPr/>
          <p:nvPr userDrawn="1"/>
        </p:nvSpPr>
        <p:spPr>
          <a:xfrm>
            <a:off x="9480918" y="0"/>
            <a:ext cx="2711082" cy="228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533582-AC3E-4F3B-9602-085EB97AD294}"/>
              </a:ext>
            </a:extLst>
          </p:cNvPr>
          <p:cNvSpPr/>
          <p:nvPr userDrawn="1"/>
        </p:nvSpPr>
        <p:spPr>
          <a:xfrm>
            <a:off x="6768364" y="2286000"/>
            <a:ext cx="2711082" cy="228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F0B1BD9-4AC2-4549-9001-383664C7F224}"/>
              </a:ext>
            </a:extLst>
          </p:cNvPr>
          <p:cNvSpPr/>
          <p:nvPr userDrawn="1"/>
        </p:nvSpPr>
        <p:spPr>
          <a:xfrm>
            <a:off x="9480918" y="4572000"/>
            <a:ext cx="2711082" cy="228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32B2DC05-AAD7-458D-B737-BE8CCA1FFA99}"/>
              </a:ext>
            </a:extLst>
          </p:cNvPr>
          <p:cNvSpPr/>
          <p:nvPr userDrawn="1"/>
        </p:nvSpPr>
        <p:spPr>
          <a:xfrm rot="5400000">
            <a:off x="9422986" y="1050373"/>
            <a:ext cx="298174" cy="18525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E423C01B-EB10-48EF-8F1C-C2A7E1923E3E}"/>
              </a:ext>
            </a:extLst>
          </p:cNvPr>
          <p:cNvSpPr/>
          <p:nvPr userDrawn="1"/>
        </p:nvSpPr>
        <p:spPr>
          <a:xfrm rot="16200000">
            <a:off x="9238100" y="3336373"/>
            <a:ext cx="298174" cy="18525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BB0D5D5D-BB46-489A-A006-03E52FDA0AB6}"/>
              </a:ext>
            </a:extLst>
          </p:cNvPr>
          <p:cNvSpPr/>
          <p:nvPr userDrawn="1"/>
        </p:nvSpPr>
        <p:spPr>
          <a:xfrm rot="5400000">
            <a:off x="9422986" y="5622373"/>
            <a:ext cx="298174" cy="185254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Picture Placeholder 33">
            <a:extLst>
              <a:ext uri="{FF2B5EF4-FFF2-40B4-BE49-F238E27FC236}">
                <a16:creationId xmlns:a16="http://schemas.microsoft.com/office/drawing/2014/main" id="{2D0DCA06-9544-45C9-BE22-EBB853AE75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133588" y="561678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6" name="Picture Placeholder 33">
            <a:extLst>
              <a:ext uri="{FF2B5EF4-FFF2-40B4-BE49-F238E27FC236}">
                <a16:creationId xmlns:a16="http://schemas.microsoft.com/office/drawing/2014/main" id="{21403A13-F195-405D-B352-4B77969E358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421034" y="2847678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7" name="Picture Placeholder 33">
            <a:extLst>
              <a:ext uri="{FF2B5EF4-FFF2-40B4-BE49-F238E27FC236}">
                <a16:creationId xmlns:a16="http://schemas.microsoft.com/office/drawing/2014/main" id="{390C9BE2-4328-41D9-82FB-F6FEE7026C5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33588" y="5133678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8" name="Picture Placeholder 6">
            <a:extLst>
              <a:ext uri="{FF2B5EF4-FFF2-40B4-BE49-F238E27FC236}">
                <a16:creationId xmlns:a16="http://schemas.microsoft.com/office/drawing/2014/main" id="{7E57D58E-479C-4409-8D5F-7CAC3178A7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1475" y="1233488"/>
            <a:ext cx="6168473" cy="562451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7" name="Text Placeholder 39">
            <a:extLst>
              <a:ext uri="{FF2B5EF4-FFF2-40B4-BE49-F238E27FC236}">
                <a16:creationId xmlns:a16="http://schemas.microsoft.com/office/drawing/2014/main" id="{1EE624A7-7FE4-44DC-B710-D995C25C9C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56242" y="215900"/>
            <a:ext cx="2336800" cy="1854200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18" name="Text Placeholder 39">
            <a:extLst>
              <a:ext uri="{FF2B5EF4-FFF2-40B4-BE49-F238E27FC236}">
                <a16:creationId xmlns:a16="http://schemas.microsoft.com/office/drawing/2014/main" id="{34CC27D1-7AB7-4922-81C5-41E9C01BAA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668059" y="2501900"/>
            <a:ext cx="2336800" cy="1854200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19" name="Text Placeholder 39">
            <a:extLst>
              <a:ext uri="{FF2B5EF4-FFF2-40B4-BE49-F238E27FC236}">
                <a16:creationId xmlns:a16="http://schemas.microsoft.com/office/drawing/2014/main" id="{03F0CFEB-33B8-47FE-BC44-44AF273543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241" y="4787900"/>
            <a:ext cx="2336800" cy="1854200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425092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A59197-7C21-44E6-8A97-DE0ABD1E6909}"/>
              </a:ext>
            </a:extLst>
          </p:cNvPr>
          <p:cNvSpPr/>
          <p:nvPr userDrawn="1"/>
        </p:nvSpPr>
        <p:spPr>
          <a:xfrm>
            <a:off x="0" y="0"/>
            <a:ext cx="64135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16500" y="472281"/>
            <a:ext cx="7175500" cy="591343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1779589"/>
            <a:ext cx="4416424" cy="2182811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6" y="4079083"/>
            <a:ext cx="4416424" cy="976311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626B81-8882-4179-8C3A-BEA9BBEF2A62}"/>
              </a:ext>
            </a:extLst>
          </p:cNvPr>
          <p:cNvSpPr/>
          <p:nvPr userDrawn="1"/>
        </p:nvSpPr>
        <p:spPr>
          <a:xfrm>
            <a:off x="5021263" y="368300"/>
            <a:ext cx="3159760" cy="1166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0153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8" name="Picture Placeholder 6">
            <a:extLst>
              <a:ext uri="{FF2B5EF4-FFF2-40B4-BE49-F238E27FC236}">
                <a16:creationId xmlns:a16="http://schemas.microsoft.com/office/drawing/2014/main" id="{7E57D58E-479C-4409-8D5F-7CAC3178A7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1475" y="1233488"/>
            <a:ext cx="11520487" cy="3049754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Picture Placeholder 33">
            <a:extLst>
              <a:ext uri="{FF2B5EF4-FFF2-40B4-BE49-F238E27FC236}">
                <a16:creationId xmlns:a16="http://schemas.microsoft.com/office/drawing/2014/main" id="{917F3183-F8DC-409E-BDAF-E3190E5CC1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66711" y="2999731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3">
            <a:extLst>
              <a:ext uri="{FF2B5EF4-FFF2-40B4-BE49-F238E27FC236}">
                <a16:creationId xmlns:a16="http://schemas.microsoft.com/office/drawing/2014/main" id="{8DCF90EE-8A0F-46BB-A8EC-27CB7826EB0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108135" y="2999731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3">
            <a:extLst>
              <a:ext uri="{FF2B5EF4-FFF2-40B4-BE49-F238E27FC236}">
                <a16:creationId xmlns:a16="http://schemas.microsoft.com/office/drawing/2014/main" id="{4B6BCE84-A7A7-4701-966F-9F969C523C5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49558" y="2999731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3">
            <a:extLst>
              <a:ext uri="{FF2B5EF4-FFF2-40B4-BE49-F238E27FC236}">
                <a16:creationId xmlns:a16="http://schemas.microsoft.com/office/drawing/2014/main" id="{2F810615-16AA-4D3F-93BB-1074BABE123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435088" y="2999731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9E999B4-BC91-4EF5-915C-59E58E141134}"/>
              </a:ext>
            </a:extLst>
          </p:cNvPr>
          <p:cNvSpPr/>
          <p:nvPr userDrawn="1"/>
        </p:nvSpPr>
        <p:spPr>
          <a:xfrm>
            <a:off x="979920" y="4514247"/>
            <a:ext cx="2379325" cy="16865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E3D72D1-545E-4FA9-B18F-DBE257DA9472}"/>
              </a:ext>
            </a:extLst>
          </p:cNvPr>
          <p:cNvSpPr/>
          <p:nvPr userDrawn="1"/>
        </p:nvSpPr>
        <p:spPr>
          <a:xfrm>
            <a:off x="3621344" y="4514247"/>
            <a:ext cx="2379325" cy="16865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1FF2C74-7F94-4D15-9530-4844CA0ABABA}"/>
              </a:ext>
            </a:extLst>
          </p:cNvPr>
          <p:cNvSpPr/>
          <p:nvPr userDrawn="1"/>
        </p:nvSpPr>
        <p:spPr>
          <a:xfrm>
            <a:off x="6262766" y="4514247"/>
            <a:ext cx="2379325" cy="16865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5048BF-5755-467D-94DA-799CD1A9ED70}"/>
              </a:ext>
            </a:extLst>
          </p:cNvPr>
          <p:cNvSpPr/>
          <p:nvPr userDrawn="1"/>
        </p:nvSpPr>
        <p:spPr>
          <a:xfrm>
            <a:off x="8904188" y="4514247"/>
            <a:ext cx="2379325" cy="16865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 Placeholder 39">
            <a:extLst>
              <a:ext uri="{FF2B5EF4-FFF2-40B4-BE49-F238E27FC236}">
                <a16:creationId xmlns:a16="http://schemas.microsoft.com/office/drawing/2014/main" id="{3C8488B4-AC1B-43A6-A416-3F5BC72456F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91465" y="4598182"/>
            <a:ext cx="2156235" cy="1330436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950DB978-3832-472D-9958-42D6A712EA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32888" y="4598182"/>
            <a:ext cx="2156235" cy="1330436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7A9C8821-D3DD-40C3-83BD-38D1904057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74310" y="4598182"/>
            <a:ext cx="2156235" cy="1330436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C3FC554A-BF67-40BD-BD4F-B2EA17BBDBC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15732" y="4598182"/>
            <a:ext cx="2156235" cy="1330436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2ECF54D-C7AE-4FFE-A9FA-ECD663CD2A09}"/>
              </a:ext>
            </a:extLst>
          </p:cNvPr>
          <p:cNvCxnSpPr>
            <a:cxnSpLocks/>
          </p:cNvCxnSpPr>
          <p:nvPr userDrawn="1"/>
        </p:nvCxnSpPr>
        <p:spPr>
          <a:xfrm>
            <a:off x="979920" y="4357837"/>
            <a:ext cx="23793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FB84BED-8481-4D23-AE06-31529215FE6C}"/>
              </a:ext>
            </a:extLst>
          </p:cNvPr>
          <p:cNvCxnSpPr>
            <a:cxnSpLocks/>
          </p:cNvCxnSpPr>
          <p:nvPr userDrawn="1"/>
        </p:nvCxnSpPr>
        <p:spPr>
          <a:xfrm>
            <a:off x="3621344" y="4357837"/>
            <a:ext cx="237932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A09D405-9228-4697-A91F-4E5A2B5B6512}"/>
              </a:ext>
            </a:extLst>
          </p:cNvPr>
          <p:cNvCxnSpPr>
            <a:cxnSpLocks/>
          </p:cNvCxnSpPr>
          <p:nvPr userDrawn="1"/>
        </p:nvCxnSpPr>
        <p:spPr>
          <a:xfrm>
            <a:off x="6262767" y="4357837"/>
            <a:ext cx="2379325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645748A-37E1-4661-B50F-D1FCAF7F3088}"/>
              </a:ext>
            </a:extLst>
          </p:cNvPr>
          <p:cNvCxnSpPr>
            <a:cxnSpLocks/>
          </p:cNvCxnSpPr>
          <p:nvPr userDrawn="1"/>
        </p:nvCxnSpPr>
        <p:spPr>
          <a:xfrm>
            <a:off x="8904191" y="4357837"/>
            <a:ext cx="2379325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59265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8" name="Picture Placeholder 6">
            <a:extLst>
              <a:ext uri="{FF2B5EF4-FFF2-40B4-BE49-F238E27FC236}">
                <a16:creationId xmlns:a16="http://schemas.microsoft.com/office/drawing/2014/main" id="{7E57D58E-479C-4409-8D5F-7CAC3178A7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1476" y="1233488"/>
            <a:ext cx="4140890" cy="514826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DD2DC66-11E4-4714-A8DE-E8AC34D49655}"/>
              </a:ext>
            </a:extLst>
          </p:cNvPr>
          <p:cNvSpPr/>
          <p:nvPr userDrawn="1"/>
        </p:nvSpPr>
        <p:spPr>
          <a:xfrm>
            <a:off x="4615257" y="1233489"/>
            <a:ext cx="2371952" cy="51482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6748F93-9B1D-4874-A164-A654BF7D6C8C}"/>
              </a:ext>
            </a:extLst>
          </p:cNvPr>
          <p:cNvGrpSpPr/>
          <p:nvPr userDrawn="1"/>
        </p:nvGrpSpPr>
        <p:grpSpPr>
          <a:xfrm>
            <a:off x="4842107" y="2462886"/>
            <a:ext cx="1918252" cy="2689468"/>
            <a:chOff x="4790661" y="2266122"/>
            <a:chExt cx="1918252" cy="285253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4AEF10CE-C943-4C6B-9DBF-5A0E63CDC89B}"/>
                </a:ext>
              </a:extLst>
            </p:cNvPr>
            <p:cNvCxnSpPr/>
            <p:nvPr userDrawn="1"/>
          </p:nvCxnSpPr>
          <p:spPr>
            <a:xfrm>
              <a:off x="4790661" y="2266122"/>
              <a:ext cx="191825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428B198-0637-4F15-900F-6709BFE4BDEA}"/>
                </a:ext>
              </a:extLst>
            </p:cNvPr>
            <p:cNvCxnSpPr/>
            <p:nvPr userDrawn="1"/>
          </p:nvCxnSpPr>
          <p:spPr>
            <a:xfrm>
              <a:off x="4790661" y="3692387"/>
              <a:ext cx="191825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F29A1B0-F4AB-4243-979A-50FADE3330EA}"/>
                </a:ext>
              </a:extLst>
            </p:cNvPr>
            <p:cNvCxnSpPr/>
            <p:nvPr userDrawn="1"/>
          </p:nvCxnSpPr>
          <p:spPr>
            <a:xfrm>
              <a:off x="4790661" y="5118652"/>
              <a:ext cx="191825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894F998-0FDF-4CA2-802E-4FCFA7674171}"/>
              </a:ext>
            </a:extLst>
          </p:cNvPr>
          <p:cNvGrpSpPr/>
          <p:nvPr userDrawn="1"/>
        </p:nvGrpSpPr>
        <p:grpSpPr>
          <a:xfrm>
            <a:off x="7090100" y="2462886"/>
            <a:ext cx="4801862" cy="2689468"/>
            <a:chOff x="4790661" y="2266122"/>
            <a:chExt cx="1918252" cy="2852530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1F0C0C8-87C4-49FB-B35B-E937E9D0BEC5}"/>
                </a:ext>
              </a:extLst>
            </p:cNvPr>
            <p:cNvCxnSpPr/>
            <p:nvPr userDrawn="1"/>
          </p:nvCxnSpPr>
          <p:spPr>
            <a:xfrm>
              <a:off x="4790661" y="2266122"/>
              <a:ext cx="191825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857C5D3-7E33-4894-8AC3-0FD1BEB12F40}"/>
                </a:ext>
              </a:extLst>
            </p:cNvPr>
            <p:cNvCxnSpPr/>
            <p:nvPr userDrawn="1"/>
          </p:nvCxnSpPr>
          <p:spPr>
            <a:xfrm>
              <a:off x="4790661" y="3692387"/>
              <a:ext cx="191825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00BA9F8-92BF-42F0-BD46-D9B7E7422F75}"/>
                </a:ext>
              </a:extLst>
            </p:cNvPr>
            <p:cNvCxnSpPr/>
            <p:nvPr userDrawn="1"/>
          </p:nvCxnSpPr>
          <p:spPr>
            <a:xfrm>
              <a:off x="4790661" y="5118652"/>
              <a:ext cx="191825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 Placeholder 39">
            <a:extLst>
              <a:ext uri="{FF2B5EF4-FFF2-40B4-BE49-F238E27FC236}">
                <a16:creationId xmlns:a16="http://schemas.microsoft.com/office/drawing/2014/main" id="{9760B601-DCBC-47C8-95BE-A5DFCCBAD0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66507" y="1463643"/>
            <a:ext cx="4725455" cy="758822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179CBA0C-6465-4209-AF3F-548A57F20CE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66507" y="2741755"/>
            <a:ext cx="4725455" cy="758822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99852211-6BD9-4B69-BBC9-F2181F272D2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66507" y="4069997"/>
            <a:ext cx="4725455" cy="758822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EEF11D65-7095-41D2-9630-E2EB44552E5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66507" y="5394355"/>
            <a:ext cx="4725455" cy="758822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3" name="Picture Placeholder 33">
            <a:extLst>
              <a:ext uri="{FF2B5EF4-FFF2-40B4-BE49-F238E27FC236}">
                <a16:creationId xmlns:a16="http://schemas.microsoft.com/office/drawing/2014/main" id="{1644FD94-AD03-4C4F-A1A5-085DD8F566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27571" y="1437538"/>
            <a:ext cx="1147325" cy="81103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4" name="Picture Placeholder 33">
            <a:extLst>
              <a:ext uri="{FF2B5EF4-FFF2-40B4-BE49-F238E27FC236}">
                <a16:creationId xmlns:a16="http://schemas.microsoft.com/office/drawing/2014/main" id="{9A1BE0BE-1FFD-445C-B6BA-E4A602D2211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227571" y="2715650"/>
            <a:ext cx="1147325" cy="81103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Picture Placeholder 33">
            <a:extLst>
              <a:ext uri="{FF2B5EF4-FFF2-40B4-BE49-F238E27FC236}">
                <a16:creationId xmlns:a16="http://schemas.microsoft.com/office/drawing/2014/main" id="{B577AF17-6C7E-48B9-B267-0874B232A71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227571" y="4043892"/>
            <a:ext cx="1147325" cy="81103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6" name="Picture Placeholder 33">
            <a:extLst>
              <a:ext uri="{FF2B5EF4-FFF2-40B4-BE49-F238E27FC236}">
                <a16:creationId xmlns:a16="http://schemas.microsoft.com/office/drawing/2014/main" id="{98A01AB1-3434-46C7-B1B3-90AFD4B1799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227571" y="5368250"/>
            <a:ext cx="1147325" cy="81103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0211024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1DD2DC66-11E4-4714-A8DE-E8AC34D49655}"/>
              </a:ext>
            </a:extLst>
          </p:cNvPr>
          <p:cNvSpPr/>
          <p:nvPr userDrawn="1"/>
        </p:nvSpPr>
        <p:spPr>
          <a:xfrm>
            <a:off x="371475" y="1233488"/>
            <a:ext cx="2293200" cy="242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F541B1-4F4B-40BC-BF0B-B80864399D0C}"/>
              </a:ext>
            </a:extLst>
          </p:cNvPr>
          <p:cNvSpPr/>
          <p:nvPr userDrawn="1"/>
        </p:nvSpPr>
        <p:spPr>
          <a:xfrm>
            <a:off x="371475" y="3773172"/>
            <a:ext cx="2293200" cy="2427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B837A4A-8DA3-4F45-9468-2C7DE5B35803}"/>
              </a:ext>
            </a:extLst>
          </p:cNvPr>
          <p:cNvSpPr/>
          <p:nvPr userDrawn="1"/>
        </p:nvSpPr>
        <p:spPr>
          <a:xfrm>
            <a:off x="6170635" y="1233487"/>
            <a:ext cx="2294237" cy="24276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9CA034F-F360-4CF5-B944-C16768254C5A}"/>
              </a:ext>
            </a:extLst>
          </p:cNvPr>
          <p:cNvSpPr/>
          <p:nvPr userDrawn="1"/>
        </p:nvSpPr>
        <p:spPr>
          <a:xfrm>
            <a:off x="6170635" y="3773171"/>
            <a:ext cx="2294237" cy="24276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Picture Placeholder 33">
            <a:extLst>
              <a:ext uri="{FF2B5EF4-FFF2-40B4-BE49-F238E27FC236}">
                <a16:creationId xmlns:a16="http://schemas.microsoft.com/office/drawing/2014/main" id="{1644FD94-AD03-4C4F-A1A5-085DD8F566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5473" y="1713955"/>
            <a:ext cx="1805204" cy="14666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CA01639-D8FA-4F18-8FE5-E923F5A1BB48}"/>
              </a:ext>
            </a:extLst>
          </p:cNvPr>
          <p:cNvSpPr/>
          <p:nvPr userDrawn="1"/>
        </p:nvSpPr>
        <p:spPr>
          <a:xfrm>
            <a:off x="2730561" y="1233488"/>
            <a:ext cx="3342248" cy="2427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02D09E-3C25-405E-BF24-A884A07C224A}"/>
              </a:ext>
            </a:extLst>
          </p:cNvPr>
          <p:cNvSpPr/>
          <p:nvPr userDrawn="1"/>
        </p:nvSpPr>
        <p:spPr>
          <a:xfrm>
            <a:off x="2730561" y="3773171"/>
            <a:ext cx="3342248" cy="2427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 Placeholder 39">
            <a:extLst>
              <a:ext uri="{FF2B5EF4-FFF2-40B4-BE49-F238E27FC236}">
                <a16:creationId xmlns:a16="http://schemas.microsoft.com/office/drawing/2014/main" id="{9760B601-DCBC-47C8-95BE-A5DFCCBAD0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900245" y="1460126"/>
            <a:ext cx="3002880" cy="197432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35" name="Text Placeholder 39">
            <a:extLst>
              <a:ext uri="{FF2B5EF4-FFF2-40B4-BE49-F238E27FC236}">
                <a16:creationId xmlns:a16="http://schemas.microsoft.com/office/drawing/2014/main" id="{33BDF68D-A417-4526-95BD-83DC0A4FA5B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900245" y="3999809"/>
            <a:ext cx="3002880" cy="197432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C6F0F84-9668-4EA8-A3F5-3AD5AED3EFDD}"/>
              </a:ext>
            </a:extLst>
          </p:cNvPr>
          <p:cNvSpPr/>
          <p:nvPr userDrawn="1"/>
        </p:nvSpPr>
        <p:spPr>
          <a:xfrm>
            <a:off x="8549714" y="1233488"/>
            <a:ext cx="3342248" cy="2427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9CCCFCB-4EAD-47A3-8F4A-307EE022DD53}"/>
              </a:ext>
            </a:extLst>
          </p:cNvPr>
          <p:cNvSpPr/>
          <p:nvPr userDrawn="1"/>
        </p:nvSpPr>
        <p:spPr>
          <a:xfrm>
            <a:off x="8549714" y="3773171"/>
            <a:ext cx="3342248" cy="2427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 Placeholder 39">
            <a:extLst>
              <a:ext uri="{FF2B5EF4-FFF2-40B4-BE49-F238E27FC236}">
                <a16:creationId xmlns:a16="http://schemas.microsoft.com/office/drawing/2014/main" id="{058CD71F-A7E3-4F68-ADE3-4E6B1BAE31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719398" y="1460126"/>
            <a:ext cx="3002880" cy="197432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50" name="Text Placeholder 39">
            <a:extLst>
              <a:ext uri="{FF2B5EF4-FFF2-40B4-BE49-F238E27FC236}">
                <a16:creationId xmlns:a16="http://schemas.microsoft.com/office/drawing/2014/main" id="{6EC40EC2-3775-4AF2-965D-0235107D834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719398" y="3999809"/>
            <a:ext cx="3002880" cy="197432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51" name="Picture Placeholder 33">
            <a:extLst>
              <a:ext uri="{FF2B5EF4-FFF2-40B4-BE49-F238E27FC236}">
                <a16:creationId xmlns:a16="http://schemas.microsoft.com/office/drawing/2014/main" id="{F196EA03-E36C-4E2A-A82F-8FA76EC2DBFC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15473" y="4253638"/>
            <a:ext cx="1805204" cy="14666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2" name="Picture Placeholder 33">
            <a:extLst>
              <a:ext uri="{FF2B5EF4-FFF2-40B4-BE49-F238E27FC236}">
                <a16:creationId xmlns:a16="http://schemas.microsoft.com/office/drawing/2014/main" id="{9A754FAD-4B3A-4A76-9F0D-84DA72FD822B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415151" y="4253638"/>
            <a:ext cx="1805204" cy="14666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3" name="Picture Placeholder 33">
            <a:extLst>
              <a:ext uri="{FF2B5EF4-FFF2-40B4-BE49-F238E27FC236}">
                <a16:creationId xmlns:a16="http://schemas.microsoft.com/office/drawing/2014/main" id="{7A45718F-1012-47C4-BF29-7462E5C6CB90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15151" y="1713954"/>
            <a:ext cx="1805204" cy="14666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566921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DD2DC66-11E4-4714-A8DE-E8AC34D49655}"/>
              </a:ext>
            </a:extLst>
          </p:cNvPr>
          <p:cNvSpPr/>
          <p:nvPr userDrawn="1"/>
        </p:nvSpPr>
        <p:spPr>
          <a:xfrm>
            <a:off x="371474" y="1660868"/>
            <a:ext cx="2686613" cy="242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D9ECBB-3A0A-409C-B1C0-C8F4C3087894}"/>
              </a:ext>
            </a:extLst>
          </p:cNvPr>
          <p:cNvSpPr/>
          <p:nvPr userDrawn="1"/>
        </p:nvSpPr>
        <p:spPr>
          <a:xfrm>
            <a:off x="3316099" y="1660868"/>
            <a:ext cx="2686613" cy="2427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FB4FA2C-0414-484D-95CD-C5E17E33E238}"/>
              </a:ext>
            </a:extLst>
          </p:cNvPr>
          <p:cNvSpPr/>
          <p:nvPr userDrawn="1"/>
        </p:nvSpPr>
        <p:spPr>
          <a:xfrm>
            <a:off x="6260723" y="1660868"/>
            <a:ext cx="2686613" cy="24276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D0DE753-6478-4950-8F99-15952FCB6521}"/>
              </a:ext>
            </a:extLst>
          </p:cNvPr>
          <p:cNvSpPr/>
          <p:nvPr userDrawn="1"/>
        </p:nvSpPr>
        <p:spPr>
          <a:xfrm>
            <a:off x="9205348" y="1660868"/>
            <a:ext cx="2686613" cy="24276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33">
            <a:extLst>
              <a:ext uri="{FF2B5EF4-FFF2-40B4-BE49-F238E27FC236}">
                <a16:creationId xmlns:a16="http://schemas.microsoft.com/office/drawing/2014/main" id="{1644FD94-AD03-4C4F-A1A5-085DD8F566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7420" y="1761485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33">
            <a:extLst>
              <a:ext uri="{FF2B5EF4-FFF2-40B4-BE49-F238E27FC236}">
                <a16:creationId xmlns:a16="http://schemas.microsoft.com/office/drawing/2014/main" id="{85BB27A3-DB87-46F4-8CA4-3C04A088E78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12045" y="1761485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Picture Placeholder 33">
            <a:extLst>
              <a:ext uri="{FF2B5EF4-FFF2-40B4-BE49-F238E27FC236}">
                <a16:creationId xmlns:a16="http://schemas.microsoft.com/office/drawing/2014/main" id="{F356E399-83ED-4937-A1CC-F591866C0E8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56669" y="1761485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Picture Placeholder 33">
            <a:extLst>
              <a:ext uri="{FF2B5EF4-FFF2-40B4-BE49-F238E27FC236}">
                <a16:creationId xmlns:a16="http://schemas.microsoft.com/office/drawing/2014/main" id="{0967254B-CF1D-4F0D-A7F6-EC4E117B750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301294" y="1761485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Text Placeholder 39">
            <a:extLst>
              <a:ext uri="{FF2B5EF4-FFF2-40B4-BE49-F238E27FC236}">
                <a16:creationId xmlns:a16="http://schemas.microsoft.com/office/drawing/2014/main" id="{0CEF6C35-6F7B-43AD-9E4D-44C2F8A7DF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1474" y="4302782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33" name="Text Placeholder 39">
            <a:extLst>
              <a:ext uri="{FF2B5EF4-FFF2-40B4-BE49-F238E27FC236}">
                <a16:creationId xmlns:a16="http://schemas.microsoft.com/office/drawing/2014/main" id="{44EF032C-161A-4C58-B624-66488C255E1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1474" y="5058156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37" name="Text Placeholder 39">
            <a:extLst>
              <a:ext uri="{FF2B5EF4-FFF2-40B4-BE49-F238E27FC236}">
                <a16:creationId xmlns:a16="http://schemas.microsoft.com/office/drawing/2014/main" id="{ACF86334-F4A8-4CCD-944F-524700CD8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16099" y="4302782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accent2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38" name="Text Placeholder 39">
            <a:extLst>
              <a:ext uri="{FF2B5EF4-FFF2-40B4-BE49-F238E27FC236}">
                <a16:creationId xmlns:a16="http://schemas.microsoft.com/office/drawing/2014/main" id="{135B4AC9-821C-4D70-8A4A-1992394DE4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316099" y="5058156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D2CF516C-7598-43D3-95E9-5633F8F446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60723" y="4302782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12A6084C-5383-4EFC-8D49-33C5B61E649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60723" y="5058156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EFC5493B-D3CF-41B9-A996-7FBE932504B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205350" y="4302782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:a16="http://schemas.microsoft.com/office/drawing/2014/main" id="{33A98F60-C169-44C1-9654-2239C9C1F29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05350" y="5058156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3899327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FBB81E01-55F6-44A7-8ACB-B172EA0F9FB3}"/>
              </a:ext>
            </a:extLst>
          </p:cNvPr>
          <p:cNvSpPr/>
          <p:nvPr userDrawn="1"/>
        </p:nvSpPr>
        <p:spPr>
          <a:xfrm>
            <a:off x="467420" y="3895002"/>
            <a:ext cx="2494721" cy="2067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AD85DF7-0BE8-4B88-98A1-F5062CDAA964}"/>
              </a:ext>
            </a:extLst>
          </p:cNvPr>
          <p:cNvSpPr/>
          <p:nvPr userDrawn="1"/>
        </p:nvSpPr>
        <p:spPr>
          <a:xfrm>
            <a:off x="3412044" y="3895002"/>
            <a:ext cx="2494721" cy="2067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F69394C-95D0-4D10-A34D-A35EF27D2806}"/>
              </a:ext>
            </a:extLst>
          </p:cNvPr>
          <p:cNvSpPr/>
          <p:nvPr userDrawn="1"/>
        </p:nvSpPr>
        <p:spPr>
          <a:xfrm>
            <a:off x="6356668" y="3895002"/>
            <a:ext cx="2494721" cy="2067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DBF753-694A-4503-A33B-73C09E8EE3A5}"/>
              </a:ext>
            </a:extLst>
          </p:cNvPr>
          <p:cNvSpPr/>
          <p:nvPr userDrawn="1"/>
        </p:nvSpPr>
        <p:spPr>
          <a:xfrm>
            <a:off x="9301294" y="3895002"/>
            <a:ext cx="2494721" cy="20672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33">
            <a:extLst>
              <a:ext uri="{FF2B5EF4-FFF2-40B4-BE49-F238E27FC236}">
                <a16:creationId xmlns:a16="http://schemas.microsoft.com/office/drawing/2014/main" id="{1644FD94-AD03-4C4F-A1A5-085DD8F566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7420" y="1522949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33">
            <a:extLst>
              <a:ext uri="{FF2B5EF4-FFF2-40B4-BE49-F238E27FC236}">
                <a16:creationId xmlns:a16="http://schemas.microsoft.com/office/drawing/2014/main" id="{85BB27A3-DB87-46F4-8CA4-3C04A088E78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12045" y="1522949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Picture Placeholder 33">
            <a:extLst>
              <a:ext uri="{FF2B5EF4-FFF2-40B4-BE49-F238E27FC236}">
                <a16:creationId xmlns:a16="http://schemas.microsoft.com/office/drawing/2014/main" id="{F356E399-83ED-4937-A1CC-F591866C0E8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56669" y="1522949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Picture Placeholder 33">
            <a:extLst>
              <a:ext uri="{FF2B5EF4-FFF2-40B4-BE49-F238E27FC236}">
                <a16:creationId xmlns:a16="http://schemas.microsoft.com/office/drawing/2014/main" id="{0967254B-CF1D-4F0D-A7F6-EC4E117B750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301294" y="1522949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Text Placeholder 39">
            <a:extLst>
              <a:ext uri="{FF2B5EF4-FFF2-40B4-BE49-F238E27FC236}">
                <a16:creationId xmlns:a16="http://schemas.microsoft.com/office/drawing/2014/main" id="{0CEF6C35-6F7B-43AD-9E4D-44C2F8A7DF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4610" y="4123880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33" name="Text Placeholder 39">
            <a:extLst>
              <a:ext uri="{FF2B5EF4-FFF2-40B4-BE49-F238E27FC236}">
                <a16:creationId xmlns:a16="http://schemas.microsoft.com/office/drawing/2014/main" id="{44EF032C-161A-4C58-B624-66488C255E1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4610" y="4879254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37" name="Text Placeholder 39">
            <a:extLst>
              <a:ext uri="{FF2B5EF4-FFF2-40B4-BE49-F238E27FC236}">
                <a16:creationId xmlns:a16="http://schemas.microsoft.com/office/drawing/2014/main" id="{ACF86334-F4A8-4CCD-944F-524700CD8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49235" y="4123880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38" name="Text Placeholder 39">
            <a:extLst>
              <a:ext uri="{FF2B5EF4-FFF2-40B4-BE49-F238E27FC236}">
                <a16:creationId xmlns:a16="http://schemas.microsoft.com/office/drawing/2014/main" id="{135B4AC9-821C-4D70-8A4A-1992394DE4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49235" y="4879254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D2CF516C-7598-43D3-95E9-5633F8F446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93859" y="4123880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12A6084C-5383-4EFC-8D49-33C5B61E649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93859" y="4879254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EFC5493B-D3CF-41B9-A996-7FBE932504B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438486" y="4123880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:a16="http://schemas.microsoft.com/office/drawing/2014/main" id="{33A98F60-C169-44C1-9654-2239C9C1F29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438486" y="4879254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5919207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900613" y="1233488"/>
            <a:ext cx="6991350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928258E-48B5-471F-BC61-B45FB2CA51BA}"/>
              </a:ext>
            </a:extLst>
          </p:cNvPr>
          <p:cNvSpPr/>
          <p:nvPr userDrawn="1"/>
        </p:nvSpPr>
        <p:spPr>
          <a:xfrm>
            <a:off x="371474" y="1233488"/>
            <a:ext cx="4419187" cy="4967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67FAC3-5109-4D5D-8105-FC48313396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6100" y="1450975"/>
            <a:ext cx="4065588" cy="455295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20888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71475" y="1233488"/>
            <a:ext cx="11520488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39135774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71475" y="1233488"/>
            <a:ext cx="7450621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1D1D3DC-359F-47D3-A498-6E5DEF615B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40675" y="1233488"/>
            <a:ext cx="3951288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535757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81415" y="1233488"/>
            <a:ext cx="5512490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6750280A-6976-42F9-B984-8601DD1972DC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379473" y="1233488"/>
            <a:ext cx="5512490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E63221D-DF23-4F80-AB42-A74C1B1CB425}"/>
              </a:ext>
            </a:extLst>
          </p:cNvPr>
          <p:cNvCxnSpPr/>
          <p:nvPr userDrawn="1"/>
        </p:nvCxnSpPr>
        <p:spPr>
          <a:xfrm>
            <a:off x="6125817" y="1233488"/>
            <a:ext cx="0" cy="49672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04205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10622" y="1362696"/>
            <a:ext cx="5552246" cy="22948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Chart Placeholder 3">
            <a:extLst>
              <a:ext uri="{FF2B5EF4-FFF2-40B4-BE49-F238E27FC236}">
                <a16:creationId xmlns:a16="http://schemas.microsoft.com/office/drawing/2014/main" id="{3CC4F2FB-E360-40E2-BDA5-455EB243C21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00682" y="3781218"/>
            <a:ext cx="5552246" cy="22948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0" name="Chart Placeholder 3">
            <a:extLst>
              <a:ext uri="{FF2B5EF4-FFF2-40B4-BE49-F238E27FC236}">
                <a16:creationId xmlns:a16="http://schemas.microsoft.com/office/drawing/2014/main" id="{6373EAFD-6648-4861-97FB-A3961B86C81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208643" y="1367561"/>
            <a:ext cx="5552246" cy="22948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CF0E102C-57E1-46ED-BE41-21C356F42BAD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6198703" y="3786083"/>
            <a:ext cx="5552246" cy="22948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3890733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17DDCC-4521-4225-8F36-D4B39128409A}"/>
              </a:ext>
            </a:extLst>
          </p:cNvPr>
          <p:cNvSpPr/>
          <p:nvPr userDrawn="1"/>
        </p:nvSpPr>
        <p:spPr>
          <a:xfrm>
            <a:off x="8991600" y="3965574"/>
            <a:ext cx="3200400" cy="289242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6570C8-2343-4B74-AF97-DC7CE5D92865}"/>
              </a:ext>
            </a:extLst>
          </p:cNvPr>
          <p:cNvSpPr/>
          <p:nvPr userDrawn="1"/>
        </p:nvSpPr>
        <p:spPr>
          <a:xfrm>
            <a:off x="0" y="0"/>
            <a:ext cx="3200400" cy="28924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371476" y="278606"/>
            <a:ext cx="11520487" cy="315039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B27536-7968-45BB-9FA8-DF1A47A47827}"/>
              </a:ext>
            </a:extLst>
          </p:cNvPr>
          <p:cNvSpPr/>
          <p:nvPr userDrawn="1"/>
        </p:nvSpPr>
        <p:spPr>
          <a:xfrm>
            <a:off x="371476" y="3429000"/>
            <a:ext cx="11520487" cy="2771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510507" y="3886201"/>
            <a:ext cx="9242424" cy="1104900"/>
          </a:xfrm>
        </p:spPr>
        <p:txBody>
          <a:bodyPr anchor="ctr">
            <a:normAutofit/>
          </a:bodyPr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1510507" y="5130801"/>
            <a:ext cx="9242424" cy="5334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355442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27201" y="2337595"/>
            <a:ext cx="8737600" cy="2182811"/>
          </a:xfrm>
        </p:spPr>
        <p:txBody>
          <a:bodyPr anchor="ctr">
            <a:normAutofit/>
          </a:bodyPr>
          <a:lstStyle>
            <a:lvl1pPr algn="ctr">
              <a:defRPr sz="11500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5711925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C3DD3-9184-4434-93FC-DDB3E5B53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302458-F7EC-4A75-A897-E73CF8028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D31584-D229-4F6C-BA8E-36782FDA8D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2B7AE8-665C-4FF6-B292-B525984D9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126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2ACFC-0D65-4857-AAEE-904747F38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594C5E-E06C-488C-AC82-331C53B94F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EC8C27-FA57-408C-8D6B-844D81BC83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68A18F-96D4-4F1F-BF6B-EDFACBF8D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261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81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C071DB-1B6B-4FC3-A099-12F35734D22D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768407-2D97-4F4F-8CB8-4D3668680B64}"/>
              </a:ext>
            </a:extLst>
          </p:cNvPr>
          <p:cNvSpPr/>
          <p:nvPr userDrawn="1"/>
        </p:nvSpPr>
        <p:spPr>
          <a:xfrm>
            <a:off x="371475" y="1460501"/>
            <a:ext cx="5724525" cy="47402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600" y="260351"/>
            <a:ext cx="9702800" cy="973137"/>
          </a:xfrm>
        </p:spPr>
        <p:txBody>
          <a:bodyPr>
            <a:norm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0" y="1638299"/>
            <a:ext cx="5346700" cy="4381501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D4AFEBD-46AA-4A09-AD19-CDD123811A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1460501"/>
            <a:ext cx="5795963" cy="4740274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47867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60351"/>
            <a:ext cx="5495926" cy="2138362"/>
          </a:xfrm>
        </p:spPr>
        <p:txBody>
          <a:bodyPr anchor="b">
            <a:noAutofit/>
          </a:bodyPr>
          <a:lstStyle>
            <a:lvl1pPr>
              <a:defRPr sz="54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2603500"/>
            <a:ext cx="5495926" cy="3573463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5" name="Picture Placeholder 1">
            <a:extLst>
              <a:ext uri="{FF2B5EF4-FFF2-40B4-BE49-F238E27FC236}">
                <a16:creationId xmlns:a16="http://schemas.microsoft.com/office/drawing/2014/main" id="{08C777B1-9A90-4B1E-A6AE-9339286077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91224" y="637283"/>
            <a:ext cx="2692800" cy="2782540"/>
          </a:xfrm>
          <a:custGeom>
            <a:avLst/>
            <a:gdLst>
              <a:gd name="connsiteX0" fmla="*/ 0 w 2692800"/>
              <a:gd name="connsiteY0" fmla="*/ 0 h 2693640"/>
              <a:gd name="connsiteX1" fmla="*/ 2692800 w 2692800"/>
              <a:gd name="connsiteY1" fmla="*/ 0 h 2693640"/>
              <a:gd name="connsiteX2" fmla="*/ 2692800 w 2692800"/>
              <a:gd name="connsiteY2" fmla="*/ 2693640 h 2693640"/>
              <a:gd name="connsiteX3" fmla="*/ 0 w 2692800"/>
              <a:gd name="connsiteY3" fmla="*/ 2693640 h 269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800" h="2693640">
                <a:moveTo>
                  <a:pt x="0" y="0"/>
                </a:moveTo>
                <a:lnTo>
                  <a:pt x="2692800" y="0"/>
                </a:lnTo>
                <a:lnTo>
                  <a:pt x="2692800" y="2693640"/>
                </a:lnTo>
                <a:lnTo>
                  <a:pt x="0" y="26936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ID" sz="1800" dirty="0"/>
            </a:lvl1pPr>
          </a:lstStyle>
          <a:p>
            <a:pPr marL="0" lvl="0" indent="0" algn="ctr">
              <a:buNone/>
            </a:pPr>
            <a:r>
              <a:rPr lang="en-US" noProof="0"/>
              <a:t>Add Image Here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FEA994A-8056-4F3D-9365-B6A362A93E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8424" y="3430043"/>
            <a:ext cx="2692800" cy="2772320"/>
          </a:xfrm>
          <a:custGeom>
            <a:avLst/>
            <a:gdLst>
              <a:gd name="connsiteX0" fmla="*/ 0 w 2692800"/>
              <a:gd name="connsiteY0" fmla="*/ 0 h 2693640"/>
              <a:gd name="connsiteX1" fmla="*/ 2692800 w 2692800"/>
              <a:gd name="connsiteY1" fmla="*/ 0 h 2693640"/>
              <a:gd name="connsiteX2" fmla="*/ 2692800 w 2692800"/>
              <a:gd name="connsiteY2" fmla="*/ 2693640 h 2693640"/>
              <a:gd name="connsiteX3" fmla="*/ 0 w 2692800"/>
              <a:gd name="connsiteY3" fmla="*/ 2693640 h 269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800" h="2693640">
                <a:moveTo>
                  <a:pt x="0" y="0"/>
                </a:moveTo>
                <a:lnTo>
                  <a:pt x="2692800" y="0"/>
                </a:lnTo>
                <a:lnTo>
                  <a:pt x="2692800" y="2693640"/>
                </a:lnTo>
                <a:lnTo>
                  <a:pt x="0" y="26936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ID" sz="1800" dirty="0"/>
            </a:lvl1pPr>
          </a:lstStyle>
          <a:p>
            <a:pPr marL="0" lvl="0" indent="0" algn="ctr">
              <a:buNone/>
            </a:pPr>
            <a:r>
              <a:rPr lang="en-US" noProof="0"/>
              <a:t>Add Image Here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29E334-587D-4420-9285-C2A5F494582B}"/>
              </a:ext>
            </a:extLst>
          </p:cNvPr>
          <p:cNvSpPr/>
          <p:nvPr userDrawn="1"/>
        </p:nvSpPr>
        <p:spPr>
          <a:xfrm>
            <a:off x="9289522" y="3527226"/>
            <a:ext cx="1248102" cy="12481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BD4601-EF26-4D7C-8CB6-95488F17575B}"/>
              </a:ext>
            </a:extLst>
          </p:cNvPr>
          <p:cNvSpPr/>
          <p:nvPr userDrawn="1"/>
        </p:nvSpPr>
        <p:spPr>
          <a:xfrm>
            <a:off x="8621786" y="2848323"/>
            <a:ext cx="496540" cy="4965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949C41-2679-4E9D-A28C-F0C979F5702B}"/>
              </a:ext>
            </a:extLst>
          </p:cNvPr>
          <p:cNvSpPr/>
          <p:nvPr userDrawn="1"/>
        </p:nvSpPr>
        <p:spPr>
          <a:xfrm>
            <a:off x="8870898" y="2508125"/>
            <a:ext cx="247428" cy="2474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54B05D-55FD-4118-B899-4095FF50870D}"/>
              </a:ext>
            </a:extLst>
          </p:cNvPr>
          <p:cNvSpPr/>
          <p:nvPr userDrawn="1"/>
        </p:nvSpPr>
        <p:spPr>
          <a:xfrm>
            <a:off x="0" y="933450"/>
            <a:ext cx="300037" cy="1465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94115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1016000"/>
            <a:ext cx="3997324" cy="2501899"/>
          </a:xfrm>
        </p:spPr>
        <p:txBody>
          <a:bodyPr anchor="b">
            <a:no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3619500"/>
            <a:ext cx="3997325" cy="25574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303FD92-1AC4-4708-B13E-C97E00210D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02201" y="619125"/>
            <a:ext cx="3454400" cy="558165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F6824EBC-CC6E-4D5A-B85A-DAC55ACE85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32801" y="260351"/>
            <a:ext cx="3454400" cy="5581649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661888-890D-4E0C-8076-65EDFDB7DE27}"/>
              </a:ext>
            </a:extLst>
          </p:cNvPr>
          <p:cNvSpPr/>
          <p:nvPr userDrawn="1"/>
        </p:nvSpPr>
        <p:spPr>
          <a:xfrm>
            <a:off x="8432801" y="5842000"/>
            <a:ext cx="3459162" cy="3587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AE48EF9-5BAF-4BD7-A6BE-866C0307B69F}"/>
              </a:ext>
            </a:extLst>
          </p:cNvPr>
          <p:cNvSpPr/>
          <p:nvPr userDrawn="1"/>
        </p:nvSpPr>
        <p:spPr>
          <a:xfrm>
            <a:off x="4902201" y="239509"/>
            <a:ext cx="3459162" cy="3587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8D4A5F4-99AC-4FB3-8A59-AB8D7B4FC7D7}"/>
              </a:ext>
            </a:extLst>
          </p:cNvPr>
          <p:cNvSpPr/>
          <p:nvPr userDrawn="1"/>
        </p:nvSpPr>
        <p:spPr>
          <a:xfrm>
            <a:off x="0" y="1384300"/>
            <a:ext cx="177800" cy="4457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27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060ACE-E228-45FD-83E3-FF4D1CCF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8AF9FF-2A4E-41E6-956B-69BC625CC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E1F87C-C7F2-4F14-86B1-854B7B0C580E}"/>
              </a:ext>
            </a:extLst>
          </p:cNvPr>
          <p:cNvSpPr/>
          <p:nvPr userDrawn="1"/>
        </p:nvSpPr>
        <p:spPr>
          <a:xfrm>
            <a:off x="11229975" y="6512060"/>
            <a:ext cx="962025" cy="3459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D9470-E137-41DF-A5CA-C7B4B9856E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3DC2DEF-D2FE-4B45-ABA4-9F153FD1C9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AB12CC-D752-4664-B92F-BAEFF0416B7E}"/>
              </a:ext>
            </a:extLst>
          </p:cNvPr>
          <p:cNvSpPr/>
          <p:nvPr userDrawn="1"/>
        </p:nvSpPr>
        <p:spPr>
          <a:xfrm>
            <a:off x="0" y="260350"/>
            <a:ext cx="300037" cy="755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380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  <p:sldLayoutId id="2147483707" r:id="rId46"/>
    <p:sldLayoutId id="2147483708" r:id="rId47"/>
    <p:sldLayoutId id="2147483709" r:id="rId48"/>
    <p:sldLayoutId id="2147483710" r:id="rId49"/>
    <p:sldLayoutId id="2147483711" r:id="rId50"/>
    <p:sldLayoutId id="2147483712" r:id="rId51"/>
    <p:sldLayoutId id="2147483713" r:id="rId5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4">
          <p15:clr>
            <a:srgbClr val="F26B43"/>
          </p15:clr>
        </p15:guide>
        <p15:guide id="2" pos="234">
          <p15:clr>
            <a:srgbClr val="F26B43"/>
          </p15:clr>
        </p15:guide>
        <p15:guide id="3" orient="horz" pos="4133">
          <p15:clr>
            <a:srgbClr val="F26B43"/>
          </p15:clr>
        </p15:guide>
        <p15:guide id="4" pos="7491">
          <p15:clr>
            <a:srgbClr val="F26B43"/>
          </p15:clr>
        </p15:guide>
        <p15:guide id="5" orient="horz" pos="640">
          <p15:clr>
            <a:srgbClr val="F26B43"/>
          </p15:clr>
        </p15:guide>
        <p15:guide id="6" orient="horz" pos="777">
          <p15:clr>
            <a:srgbClr val="F26B43"/>
          </p15:clr>
        </p15:guide>
        <p15:guide id="7" orient="horz" pos="4020">
          <p15:clr>
            <a:srgbClr val="F26B43"/>
          </p15:clr>
        </p15:guide>
        <p15:guide id="8" orient="horz" pos="390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B07DA2A-7487-4732-A782-3910F7A65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30937B-6468-46D7-A1C3-61668C1355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Which does a better job showing timeseries data? 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921A10D-BD07-4A6A-8EAB-AF0831AB50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469594"/>
              </p:ext>
            </p:extLst>
          </p:nvPr>
        </p:nvGraphicFramePr>
        <p:xfrm>
          <a:off x="1024468" y="2257778"/>
          <a:ext cx="3685821" cy="3705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8D1E69C9-9ABE-4399-A7B4-399DC4C3CF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048306"/>
              </p:ext>
            </p:extLst>
          </p:nvPr>
        </p:nvGraphicFramePr>
        <p:xfrm>
          <a:off x="6870349" y="2108023"/>
          <a:ext cx="4492975" cy="3516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0000A2B1-DBD0-4A79-9026-70C5F9789406}"/>
              </a:ext>
            </a:extLst>
          </p:cNvPr>
          <p:cNvSpPr txBox="1"/>
          <p:nvPr/>
        </p:nvSpPr>
        <p:spPr>
          <a:xfrm>
            <a:off x="575733" y="2455333"/>
            <a:ext cx="1145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99C7725-58D7-4F2E-84F5-DC491B99ACFB}"/>
              </a:ext>
            </a:extLst>
          </p:cNvPr>
          <p:cNvSpPr txBox="1"/>
          <p:nvPr/>
        </p:nvSpPr>
        <p:spPr>
          <a:xfrm>
            <a:off x="5724526" y="2455332"/>
            <a:ext cx="1145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B.</a:t>
            </a:r>
          </a:p>
        </p:txBody>
      </p:sp>
    </p:spTree>
    <p:extLst>
      <p:ext uri="{BB962C8B-B14F-4D97-AF65-F5344CB8AC3E}">
        <p14:creationId xmlns:p14="http://schemas.microsoft.com/office/powerpoint/2010/main" val="1787054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49D9D-84B1-42E1-B81B-1DED18468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90779-34CE-476B-B3AF-5E42D09C8B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4" y="1233488"/>
            <a:ext cx="4567415" cy="49434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What’s wrong with this chart?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Unclear scales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Unclear what’s being plotted (is a great deal being divided by a affair amount?)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Layering of charts is not an extension of the underlying data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680115-FF44-4000-93DB-77F7E5AAF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10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077995-774F-4E90-8AF7-B53827962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3357" y="473053"/>
            <a:ext cx="6321828" cy="578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410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FD283-D829-4E7A-A971-AF8589F47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4DE158-8E3E-450B-93DD-8017865851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233488"/>
            <a:ext cx="6021706" cy="49434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Which data visualization principle does this chart violate?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A. Similarity </a:t>
            </a:r>
          </a:p>
          <a:p>
            <a:pPr marL="0" indent="0">
              <a:buNone/>
            </a:pPr>
            <a:r>
              <a:rPr lang="en-US" dirty="0"/>
              <a:t>B. Proximity</a:t>
            </a:r>
          </a:p>
          <a:p>
            <a:pPr marL="0" indent="0">
              <a:buNone/>
            </a:pPr>
            <a:r>
              <a:rPr lang="en-US" dirty="0"/>
              <a:t>C. Continuity</a:t>
            </a:r>
          </a:p>
          <a:p>
            <a:pPr marL="0" indent="0">
              <a:buNone/>
            </a:pPr>
            <a:r>
              <a:rPr lang="en-US" dirty="0"/>
              <a:t>D. Spatial Positioning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34A350-425F-40EE-B126-B66CB3240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11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8B8E9-7494-48A8-8C5C-754EB5753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8755" y="639763"/>
            <a:ext cx="4822365" cy="558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811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FD283-D829-4E7A-A971-AF8589F47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4DE158-8E3E-450B-93DD-8017865851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233488"/>
            <a:ext cx="6021706" cy="49434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Which data visualization principle does this chart </a:t>
            </a:r>
            <a:r>
              <a:rPr lang="en-US" i="1" dirty="0"/>
              <a:t>violate</a:t>
            </a:r>
            <a:r>
              <a:rPr lang="en-US" dirty="0"/>
              <a:t>?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A. Similarity </a:t>
            </a:r>
          </a:p>
          <a:p>
            <a:pPr marL="0" indent="0">
              <a:buNone/>
            </a:pPr>
            <a:r>
              <a:rPr lang="en-US" dirty="0"/>
              <a:t>B. Proximity</a:t>
            </a:r>
          </a:p>
          <a:p>
            <a:pPr marL="0" indent="0">
              <a:buNone/>
            </a:pPr>
            <a:r>
              <a:rPr lang="en-US" dirty="0"/>
              <a:t>C. Continuity</a:t>
            </a:r>
          </a:p>
          <a:p>
            <a:pPr marL="0" indent="0">
              <a:buNone/>
            </a:pPr>
            <a:r>
              <a:rPr lang="en-US" dirty="0"/>
              <a:t>D. Spatial Positioning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34A350-425F-40EE-B126-B66CB3240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12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8B8E9-7494-48A8-8C5C-754EB5753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8755" y="639763"/>
            <a:ext cx="4822365" cy="558144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E695E78-6047-4E59-A8CA-90D402B89409}"/>
              </a:ext>
            </a:extLst>
          </p:cNvPr>
          <p:cNvSpPr/>
          <p:nvPr/>
        </p:nvSpPr>
        <p:spPr>
          <a:xfrm>
            <a:off x="307659" y="4165037"/>
            <a:ext cx="4243739" cy="55880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194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A37C9-F856-4DC1-9CA0-AABDC929F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85B99-425B-4854-B744-21ADD5D92C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What we present must always be…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AutoNum type="alphaLcPeriod"/>
            </a:pPr>
            <a:r>
              <a:rPr lang="en-US" dirty="0"/>
              <a:t>The natural extension of the underlying problem</a:t>
            </a:r>
          </a:p>
          <a:p>
            <a:pPr marL="514350" indent="-514350">
              <a:buAutoNum type="alphaLcPeriod"/>
            </a:pPr>
            <a:r>
              <a:rPr lang="en-US" dirty="0"/>
              <a:t>Divorced from the underlying data </a:t>
            </a:r>
          </a:p>
          <a:p>
            <a:pPr marL="514350" indent="-514350">
              <a:buAutoNum type="alphaLcPeriod"/>
            </a:pPr>
            <a:r>
              <a:rPr lang="en-US" dirty="0"/>
              <a:t>An expression of our inner creativity </a:t>
            </a:r>
          </a:p>
          <a:p>
            <a:pPr marL="514350" indent="-514350">
              <a:buAutoNum type="alphaLcPeriod"/>
            </a:pPr>
            <a:r>
              <a:rPr lang="en-US" dirty="0"/>
              <a:t>What management and stakeholders believe is the most important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DC169E-DB67-4BF4-B9A8-A109974A8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178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A37C9-F856-4DC1-9CA0-AABDC929F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85B99-425B-4854-B744-21ADD5D92C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What we present must always be…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AutoNum type="alphaLcPeriod"/>
            </a:pPr>
            <a:r>
              <a:rPr lang="en-US" dirty="0"/>
              <a:t>The natural extension of the underlying problem</a:t>
            </a:r>
          </a:p>
          <a:p>
            <a:pPr marL="514350" indent="-514350">
              <a:buAutoNum type="alphaLcPeriod"/>
            </a:pPr>
            <a:r>
              <a:rPr lang="en-US" dirty="0"/>
              <a:t>Divorced from the underlying data </a:t>
            </a:r>
          </a:p>
          <a:p>
            <a:pPr marL="514350" indent="-514350">
              <a:buAutoNum type="alphaLcPeriod"/>
            </a:pPr>
            <a:r>
              <a:rPr lang="en-US" dirty="0"/>
              <a:t>An expression of our inner creativity </a:t>
            </a:r>
          </a:p>
          <a:p>
            <a:pPr marL="514350" indent="-514350">
              <a:buAutoNum type="alphaLcPeriod"/>
            </a:pPr>
            <a:r>
              <a:rPr lang="en-US" dirty="0"/>
              <a:t>What management and stakeholders believe is the most important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DC169E-DB67-4BF4-B9A8-A109974A8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14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C27960-E8B8-4AB6-A74C-F97877959FAC}"/>
              </a:ext>
            </a:extLst>
          </p:cNvPr>
          <p:cNvSpPr/>
          <p:nvPr/>
        </p:nvSpPr>
        <p:spPr>
          <a:xfrm>
            <a:off x="300039" y="2206697"/>
            <a:ext cx="8569641" cy="55880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205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1AE77-D829-48D7-8034-9631B7E6A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FF1321-32A1-4B84-8E14-7C9DDD3D0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233488"/>
            <a:ext cx="4680586" cy="49434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This chart is a good example of a(n)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Data plot</a:t>
            </a:r>
          </a:p>
          <a:p>
            <a:pPr marL="514350" indent="-514350">
              <a:buAutoNum type="alphaUcPeriod"/>
            </a:pPr>
            <a:r>
              <a:rPr lang="en-US" dirty="0"/>
              <a:t>Data chart</a:t>
            </a:r>
          </a:p>
          <a:p>
            <a:pPr marL="514350" indent="-514350">
              <a:buAutoNum type="alphaUcPeriod"/>
            </a:pPr>
            <a:r>
              <a:rPr lang="en-US" dirty="0"/>
              <a:t>Info graphic</a:t>
            </a:r>
          </a:p>
          <a:p>
            <a:pPr marL="514350" indent="-514350">
              <a:buAutoNum type="alphaUcPeriod"/>
            </a:pPr>
            <a:r>
              <a:rPr lang="en-US" dirty="0"/>
              <a:t>Data graphic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2E57AE-3B7E-4C2A-9CB0-37438F3FB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15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4E4ADC-02D9-4B63-AE8E-5B2C9F3BBC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9818"/>
          <a:stretch/>
        </p:blipFill>
        <p:spPr>
          <a:xfrm>
            <a:off x="4855037" y="1233488"/>
            <a:ext cx="6663863" cy="388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800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1AE77-D829-48D7-8034-9631B7E6A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FF1321-32A1-4B84-8E14-7C9DDD3D0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233488"/>
            <a:ext cx="4680586" cy="49434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This chart is a good example of a(n)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Data plot</a:t>
            </a:r>
          </a:p>
          <a:p>
            <a:pPr marL="514350" indent="-514350">
              <a:buAutoNum type="alphaUcPeriod"/>
            </a:pPr>
            <a:r>
              <a:rPr lang="en-US" dirty="0"/>
              <a:t>Data chart</a:t>
            </a:r>
          </a:p>
          <a:p>
            <a:pPr marL="514350" indent="-514350">
              <a:buAutoNum type="alphaUcPeriod"/>
            </a:pPr>
            <a:r>
              <a:rPr lang="en-US" dirty="0"/>
              <a:t>Info graphic</a:t>
            </a:r>
          </a:p>
          <a:p>
            <a:pPr marL="514350" indent="-514350">
              <a:buAutoNum type="alphaUcPeriod"/>
            </a:pPr>
            <a:r>
              <a:rPr lang="en-US" dirty="0"/>
              <a:t>Data graphic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2E57AE-3B7E-4C2A-9CB0-37438F3FB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16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4E4ADC-02D9-4B63-AE8E-5B2C9F3BBC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9818"/>
          <a:stretch/>
        </p:blipFill>
        <p:spPr>
          <a:xfrm>
            <a:off x="4855037" y="1233488"/>
            <a:ext cx="6663863" cy="38871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EF240C8-CCDA-4E3C-9500-14BD13394BD4}"/>
              </a:ext>
            </a:extLst>
          </p:cNvPr>
          <p:cNvSpPr/>
          <p:nvPr/>
        </p:nvSpPr>
        <p:spPr>
          <a:xfrm>
            <a:off x="284799" y="4157417"/>
            <a:ext cx="3288981" cy="55880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6926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BE774-907E-4D1C-BC8D-440300175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E2CBA-EAFA-4D4A-BDE2-CBE990875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following is a good example of a(n)….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C7644-B68F-4DD3-8347-A0D4D7D16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E6884B-BFEC-4470-A080-646E775B1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" y="1914985"/>
            <a:ext cx="7887680" cy="405909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25256BF-E58D-447F-AD7F-A0F588C68678}"/>
              </a:ext>
            </a:extLst>
          </p:cNvPr>
          <p:cNvSpPr txBox="1">
            <a:spLocks/>
          </p:cNvSpPr>
          <p:nvPr/>
        </p:nvSpPr>
        <p:spPr>
          <a:xfrm>
            <a:off x="8540115" y="1424190"/>
            <a:ext cx="4680586" cy="2879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Data plot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Data chart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Info graphic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Data graphic</a:t>
            </a:r>
          </a:p>
        </p:txBody>
      </p:sp>
    </p:spTree>
    <p:extLst>
      <p:ext uri="{BB962C8B-B14F-4D97-AF65-F5344CB8AC3E}">
        <p14:creationId xmlns:p14="http://schemas.microsoft.com/office/powerpoint/2010/main" val="3755401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BE774-907E-4D1C-BC8D-440300175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E2CBA-EAFA-4D4A-BDE2-CBE990875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following is a good example of a(n)….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C7644-B68F-4DD3-8347-A0D4D7D16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18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E6884B-BFEC-4470-A080-646E775B1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" y="1914985"/>
            <a:ext cx="7887680" cy="405909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25256BF-E58D-447F-AD7F-A0F588C68678}"/>
              </a:ext>
            </a:extLst>
          </p:cNvPr>
          <p:cNvSpPr txBox="1">
            <a:spLocks/>
          </p:cNvSpPr>
          <p:nvPr/>
        </p:nvSpPr>
        <p:spPr>
          <a:xfrm>
            <a:off x="8540115" y="1424190"/>
            <a:ext cx="4680586" cy="2879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Data plot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Data chart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Info graphic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Data graphic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C0A166-5351-409C-AC80-F76E7732D994}"/>
              </a:ext>
            </a:extLst>
          </p:cNvPr>
          <p:cNvSpPr/>
          <p:nvPr/>
        </p:nvSpPr>
        <p:spPr>
          <a:xfrm>
            <a:off x="8416450" y="2870200"/>
            <a:ext cx="3288981" cy="55880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670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79934-E88B-4683-81B6-783C852BC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DA6D3-92DD-49BE-8195-1A50E1F51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233488"/>
            <a:ext cx="4634866" cy="49434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Which columns in this table have alignment issues?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a. Column 1</a:t>
            </a:r>
          </a:p>
          <a:p>
            <a:pPr marL="0" indent="0">
              <a:buNone/>
            </a:pPr>
            <a:r>
              <a:rPr lang="en-US" dirty="0"/>
              <a:t>b. Columns 1 &amp; 2</a:t>
            </a:r>
          </a:p>
          <a:p>
            <a:pPr marL="0" indent="0">
              <a:buNone/>
            </a:pPr>
            <a:r>
              <a:rPr lang="en-US" dirty="0"/>
              <a:t>c. Columns 1, 2, &amp; 3</a:t>
            </a:r>
          </a:p>
          <a:p>
            <a:pPr marL="0" indent="0">
              <a:buNone/>
            </a:pPr>
            <a:r>
              <a:rPr lang="en-US" dirty="0"/>
              <a:t>d. All of the columns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086EE1-1A85-4BCD-9166-EB3D96F6B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19</a:t>
            </a:fld>
            <a:endParaRPr lang="en-US"/>
          </a:p>
        </p:txBody>
      </p:sp>
      <p:graphicFrame>
        <p:nvGraphicFramePr>
          <p:cNvPr id="5" name="Table 9">
            <a:extLst>
              <a:ext uri="{FF2B5EF4-FFF2-40B4-BE49-F238E27FC236}">
                <a16:creationId xmlns:a16="http://schemas.microsoft.com/office/drawing/2014/main" id="{E069A1B8-01E0-4041-B20C-7AA8D4B6D3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6550718"/>
              </p:ext>
            </p:extLst>
          </p:nvPr>
        </p:nvGraphicFramePr>
        <p:xfrm>
          <a:off x="5254244" y="2020253"/>
          <a:ext cx="6264656" cy="1844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6164">
                  <a:extLst>
                    <a:ext uri="{9D8B030D-6E8A-4147-A177-3AD203B41FA5}">
                      <a16:colId xmlns:a16="http://schemas.microsoft.com/office/drawing/2014/main" val="608953022"/>
                    </a:ext>
                  </a:extLst>
                </a:gridCol>
                <a:gridCol w="1566164">
                  <a:extLst>
                    <a:ext uri="{9D8B030D-6E8A-4147-A177-3AD203B41FA5}">
                      <a16:colId xmlns:a16="http://schemas.microsoft.com/office/drawing/2014/main" val="2695274692"/>
                    </a:ext>
                  </a:extLst>
                </a:gridCol>
                <a:gridCol w="1566164">
                  <a:extLst>
                    <a:ext uri="{9D8B030D-6E8A-4147-A177-3AD203B41FA5}">
                      <a16:colId xmlns:a16="http://schemas.microsoft.com/office/drawing/2014/main" val="1956984827"/>
                    </a:ext>
                  </a:extLst>
                </a:gridCol>
                <a:gridCol w="1566164">
                  <a:extLst>
                    <a:ext uri="{9D8B030D-6E8A-4147-A177-3AD203B41FA5}">
                      <a16:colId xmlns:a16="http://schemas.microsoft.com/office/drawing/2014/main" val="32173881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b="1" dirty="0"/>
                        <a:t>Key Value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/>
                        <a:t>Date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Categorical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/>
                        <a:t>Numerical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2576846"/>
                  </a:ext>
                </a:extLst>
              </a:tr>
              <a:tr h="173672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Project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8/2/1999 </a:t>
                      </a:r>
                    </a:p>
                  </a:txBody>
                  <a:tcPr marL="4233" marR="4233" marT="423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High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$5000.00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244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Project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10/23/1999</a:t>
                      </a:r>
                    </a:p>
                  </a:txBody>
                  <a:tcPr marL="4233" marR="4233" marT="423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Medium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$7000.00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0741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Project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1/28/2000</a:t>
                      </a:r>
                    </a:p>
                  </a:txBody>
                  <a:tcPr marL="4233" marR="4233" marT="423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Low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$3000.20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50643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Project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2/7/2000</a:t>
                      </a:r>
                    </a:p>
                  </a:txBody>
                  <a:tcPr marL="4233" marR="4233" marT="423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Medium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$500.00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98008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0EADEA7-6783-429E-BF80-D51C4D80633A}"/>
              </a:ext>
            </a:extLst>
          </p:cNvPr>
          <p:cNvSpPr txBox="1"/>
          <p:nvPr/>
        </p:nvSpPr>
        <p:spPr>
          <a:xfrm>
            <a:off x="5448300" y="1260425"/>
            <a:ext cx="1059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Column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11CF47-0B46-4C48-815D-9613299D18BD}"/>
              </a:ext>
            </a:extLst>
          </p:cNvPr>
          <p:cNvSpPr txBox="1"/>
          <p:nvPr/>
        </p:nvSpPr>
        <p:spPr>
          <a:xfrm>
            <a:off x="6949439" y="1270218"/>
            <a:ext cx="1059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Column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21D0E2-BB85-45C5-9442-4D64D02A520D}"/>
              </a:ext>
            </a:extLst>
          </p:cNvPr>
          <p:cNvSpPr txBox="1"/>
          <p:nvPr/>
        </p:nvSpPr>
        <p:spPr>
          <a:xfrm>
            <a:off x="8538972" y="1270218"/>
            <a:ext cx="1059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Column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11726D-317A-4FEC-BA81-75FA8AB7BBF0}"/>
              </a:ext>
            </a:extLst>
          </p:cNvPr>
          <p:cNvSpPr txBox="1"/>
          <p:nvPr/>
        </p:nvSpPr>
        <p:spPr>
          <a:xfrm>
            <a:off x="10128505" y="1270218"/>
            <a:ext cx="1059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Column 4</a:t>
            </a:r>
          </a:p>
        </p:txBody>
      </p:sp>
    </p:spTree>
    <p:extLst>
      <p:ext uri="{BB962C8B-B14F-4D97-AF65-F5344CB8AC3E}">
        <p14:creationId xmlns:p14="http://schemas.microsoft.com/office/powerpoint/2010/main" val="1888520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B07DA2A-7487-4732-A782-3910F7A65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30937B-6468-46D7-A1C3-61668C1355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Which does a better job showing timeseries data? 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921A10D-BD07-4A6A-8EAB-AF0831AB50C9}"/>
              </a:ext>
            </a:extLst>
          </p:cNvPr>
          <p:cNvGraphicFramePr/>
          <p:nvPr/>
        </p:nvGraphicFramePr>
        <p:xfrm>
          <a:off x="1024468" y="2257778"/>
          <a:ext cx="3685821" cy="3705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8D1E69C9-9ABE-4399-A7B4-399DC4C3CF35}"/>
              </a:ext>
            </a:extLst>
          </p:cNvPr>
          <p:cNvGraphicFramePr/>
          <p:nvPr/>
        </p:nvGraphicFramePr>
        <p:xfrm>
          <a:off x="6870349" y="2108023"/>
          <a:ext cx="4492975" cy="3516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0000A2B1-DBD0-4A79-9026-70C5F9789406}"/>
              </a:ext>
            </a:extLst>
          </p:cNvPr>
          <p:cNvSpPr txBox="1"/>
          <p:nvPr/>
        </p:nvSpPr>
        <p:spPr>
          <a:xfrm>
            <a:off x="575733" y="2455333"/>
            <a:ext cx="1145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99C7725-58D7-4F2E-84F5-DC491B99ACFB}"/>
              </a:ext>
            </a:extLst>
          </p:cNvPr>
          <p:cNvSpPr txBox="1"/>
          <p:nvPr/>
        </p:nvSpPr>
        <p:spPr>
          <a:xfrm>
            <a:off x="5724526" y="2455332"/>
            <a:ext cx="1145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6A048C-375F-4350-AA50-38784B7FF458}"/>
              </a:ext>
            </a:extLst>
          </p:cNvPr>
          <p:cNvSpPr/>
          <p:nvPr/>
        </p:nvSpPr>
        <p:spPr>
          <a:xfrm>
            <a:off x="5599289" y="1868311"/>
            <a:ext cx="6292672" cy="4205111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1345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79934-E88B-4683-81B6-783C852BC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DA6D3-92DD-49BE-8195-1A50E1F51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233488"/>
            <a:ext cx="4634866" cy="49434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Which columns in this table have alignment issues?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a. Column 1</a:t>
            </a:r>
          </a:p>
          <a:p>
            <a:pPr marL="0" indent="0">
              <a:buNone/>
            </a:pPr>
            <a:r>
              <a:rPr lang="en-US" dirty="0"/>
              <a:t>b. Columns 1 &amp; 2</a:t>
            </a:r>
          </a:p>
          <a:p>
            <a:pPr marL="0" indent="0">
              <a:buNone/>
            </a:pPr>
            <a:r>
              <a:rPr lang="en-US" dirty="0"/>
              <a:t>c. Columns 1, 2, &amp; 3</a:t>
            </a:r>
          </a:p>
          <a:p>
            <a:pPr marL="0" indent="0">
              <a:buNone/>
            </a:pPr>
            <a:r>
              <a:rPr lang="en-US" dirty="0"/>
              <a:t>d. All of the columns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086EE1-1A85-4BCD-9166-EB3D96F6B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20</a:t>
            </a:fld>
            <a:endParaRPr lang="en-US"/>
          </a:p>
        </p:txBody>
      </p:sp>
      <p:graphicFrame>
        <p:nvGraphicFramePr>
          <p:cNvPr id="5" name="Table 9">
            <a:extLst>
              <a:ext uri="{FF2B5EF4-FFF2-40B4-BE49-F238E27FC236}">
                <a16:creationId xmlns:a16="http://schemas.microsoft.com/office/drawing/2014/main" id="{E069A1B8-01E0-4041-B20C-7AA8D4B6D3A1}"/>
              </a:ext>
            </a:extLst>
          </p:cNvPr>
          <p:cNvGraphicFramePr>
            <a:graphicFrameLocks/>
          </p:cNvGraphicFramePr>
          <p:nvPr/>
        </p:nvGraphicFramePr>
        <p:xfrm>
          <a:off x="5254244" y="2020253"/>
          <a:ext cx="6264656" cy="1844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6164">
                  <a:extLst>
                    <a:ext uri="{9D8B030D-6E8A-4147-A177-3AD203B41FA5}">
                      <a16:colId xmlns:a16="http://schemas.microsoft.com/office/drawing/2014/main" val="608953022"/>
                    </a:ext>
                  </a:extLst>
                </a:gridCol>
                <a:gridCol w="1566164">
                  <a:extLst>
                    <a:ext uri="{9D8B030D-6E8A-4147-A177-3AD203B41FA5}">
                      <a16:colId xmlns:a16="http://schemas.microsoft.com/office/drawing/2014/main" val="2695274692"/>
                    </a:ext>
                  </a:extLst>
                </a:gridCol>
                <a:gridCol w="1566164">
                  <a:extLst>
                    <a:ext uri="{9D8B030D-6E8A-4147-A177-3AD203B41FA5}">
                      <a16:colId xmlns:a16="http://schemas.microsoft.com/office/drawing/2014/main" val="1956984827"/>
                    </a:ext>
                  </a:extLst>
                </a:gridCol>
                <a:gridCol w="1566164">
                  <a:extLst>
                    <a:ext uri="{9D8B030D-6E8A-4147-A177-3AD203B41FA5}">
                      <a16:colId xmlns:a16="http://schemas.microsoft.com/office/drawing/2014/main" val="32173881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b="1" dirty="0"/>
                        <a:t>Key Value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/>
                        <a:t>Date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Categorical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/>
                        <a:t>Numerical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2576846"/>
                  </a:ext>
                </a:extLst>
              </a:tr>
              <a:tr h="173672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Project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8/2/1999 </a:t>
                      </a:r>
                    </a:p>
                  </a:txBody>
                  <a:tcPr marL="4233" marR="4233" marT="423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High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$5000.00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244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Project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10/23/1999</a:t>
                      </a:r>
                    </a:p>
                  </a:txBody>
                  <a:tcPr marL="4233" marR="4233" marT="423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Medium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$7000.00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0741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Project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1/28/2000</a:t>
                      </a:r>
                    </a:p>
                  </a:txBody>
                  <a:tcPr marL="4233" marR="4233" marT="423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Low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$3000.20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50643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Project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2/7/2000</a:t>
                      </a:r>
                    </a:p>
                  </a:txBody>
                  <a:tcPr marL="4233" marR="4233" marT="423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Medium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$500.00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98008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0EADEA7-6783-429E-BF80-D51C4D80633A}"/>
              </a:ext>
            </a:extLst>
          </p:cNvPr>
          <p:cNvSpPr txBox="1"/>
          <p:nvPr/>
        </p:nvSpPr>
        <p:spPr>
          <a:xfrm>
            <a:off x="5448300" y="1260425"/>
            <a:ext cx="1059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Column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11CF47-0B46-4C48-815D-9613299D18BD}"/>
              </a:ext>
            </a:extLst>
          </p:cNvPr>
          <p:cNvSpPr txBox="1"/>
          <p:nvPr/>
        </p:nvSpPr>
        <p:spPr>
          <a:xfrm>
            <a:off x="6949439" y="1270218"/>
            <a:ext cx="1059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Column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21D0E2-BB85-45C5-9442-4D64D02A520D}"/>
              </a:ext>
            </a:extLst>
          </p:cNvPr>
          <p:cNvSpPr txBox="1"/>
          <p:nvPr/>
        </p:nvSpPr>
        <p:spPr>
          <a:xfrm>
            <a:off x="8538972" y="1270218"/>
            <a:ext cx="1059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Column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11726D-317A-4FEC-BA81-75FA8AB7BBF0}"/>
              </a:ext>
            </a:extLst>
          </p:cNvPr>
          <p:cNvSpPr txBox="1"/>
          <p:nvPr/>
        </p:nvSpPr>
        <p:spPr>
          <a:xfrm>
            <a:off x="10128505" y="1270218"/>
            <a:ext cx="1059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Column 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F8FB49-4268-4C93-BBBD-529990ED3344}"/>
              </a:ext>
            </a:extLst>
          </p:cNvPr>
          <p:cNvSpPr/>
          <p:nvPr/>
        </p:nvSpPr>
        <p:spPr>
          <a:xfrm>
            <a:off x="371475" y="4150360"/>
            <a:ext cx="3712845" cy="55880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5044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FE6B8-084E-47D6-9824-0C010A6F3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11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CD106-A076-4FE9-B481-36D4FB18C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4" y="1188333"/>
            <a:ext cx="11520487" cy="49434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Critique these charts,…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2A31E-7D79-41A6-9F82-F3F288945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21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3ABC79-1153-4A3A-A5DA-4CF351A45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57" y="1592804"/>
            <a:ext cx="8921703" cy="472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65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5B2C6-D55B-40A7-92C5-DBE232ACB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86C97A-F267-44C1-A8B4-F07401718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What is the correct sequence of events in a data visualization process?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Production &gt; Refinement &gt; Development</a:t>
            </a:r>
          </a:p>
          <a:p>
            <a:pPr marL="514350" indent="-514350">
              <a:buAutoNum type="alphaUcPeriod"/>
            </a:pPr>
            <a:r>
              <a:rPr lang="en-US" dirty="0"/>
              <a:t>Development &gt; Refinement &gt; Production</a:t>
            </a:r>
          </a:p>
          <a:p>
            <a:pPr marL="514350" indent="-514350">
              <a:buAutoNum type="alphaUcPeriod"/>
            </a:pPr>
            <a:r>
              <a:rPr lang="en-US" dirty="0"/>
              <a:t>Idea &gt; Refinement &gt; Execution</a:t>
            </a:r>
          </a:p>
          <a:p>
            <a:pPr marL="514350" indent="-514350">
              <a:buAutoNum type="alphaUcPeriod"/>
            </a:pPr>
            <a:r>
              <a:rPr lang="en-US" dirty="0"/>
              <a:t>Refinement &gt; Development &gt; Production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02C58C-39A2-47B4-9F51-D175F2592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207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5B2C6-D55B-40A7-92C5-DBE232ACB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86C97A-F267-44C1-A8B4-F07401718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What is the correct sequence of events in a data visualization process?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Production &gt; Refinement &gt; Development</a:t>
            </a:r>
          </a:p>
          <a:p>
            <a:pPr marL="514350" indent="-514350">
              <a:buAutoNum type="alphaUcPeriod"/>
            </a:pPr>
            <a:r>
              <a:rPr lang="en-US" dirty="0"/>
              <a:t>Development &gt; Refinement &gt; Production</a:t>
            </a:r>
          </a:p>
          <a:p>
            <a:pPr marL="514350" indent="-514350">
              <a:buAutoNum type="alphaUcPeriod"/>
            </a:pPr>
            <a:r>
              <a:rPr lang="en-US" dirty="0"/>
              <a:t>Idea &gt; Refinement &gt; Execution</a:t>
            </a:r>
          </a:p>
          <a:p>
            <a:pPr marL="514350" indent="-514350">
              <a:buAutoNum type="alphaUcPeriod"/>
            </a:pPr>
            <a:r>
              <a:rPr lang="en-US" dirty="0"/>
              <a:t>Refinement &gt; Development &gt; Production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02C58C-39A2-47B4-9F51-D175F2592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4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DCE53D-680A-4D6F-8B6F-0B138E5F10E4}"/>
              </a:ext>
            </a:extLst>
          </p:cNvPr>
          <p:cNvSpPr/>
          <p:nvPr/>
        </p:nvSpPr>
        <p:spPr>
          <a:xfrm>
            <a:off x="300039" y="2748844"/>
            <a:ext cx="7573961" cy="47413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075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D1374-484C-4538-A36F-6E9F4C5A1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33E1D-9650-439E-BB07-42BEA40CC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Which data visualization type is best used when the analysis is complete, and the visualization exists to support the existing narrative?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Scatter-plot chart</a:t>
            </a:r>
          </a:p>
          <a:p>
            <a:pPr marL="514350" indent="-514350">
              <a:buAutoNum type="alphaUcPeriod"/>
            </a:pPr>
            <a:r>
              <a:rPr lang="en-US" dirty="0"/>
              <a:t>Data graphic</a:t>
            </a:r>
          </a:p>
          <a:p>
            <a:pPr marL="514350" indent="-514350">
              <a:buAutoNum type="alphaUcPeriod"/>
            </a:pPr>
            <a:r>
              <a:rPr lang="en-US" dirty="0"/>
              <a:t>Info graphic</a:t>
            </a:r>
          </a:p>
          <a:p>
            <a:pPr marL="514350" indent="-514350">
              <a:buAutoNum type="alphaUcPeriod"/>
            </a:pPr>
            <a:r>
              <a:rPr lang="en-US" dirty="0"/>
              <a:t>Visual graphic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4B8FA8-EE95-42F6-AB18-F7FFC63DD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736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D1374-484C-4538-A36F-6E9F4C5A1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33E1D-9650-439E-BB07-42BEA40CC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Which data visualization type is best used when the analysis is complete, and the visualization exists to support the existing narrative?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Scatter-plot chart</a:t>
            </a:r>
          </a:p>
          <a:p>
            <a:pPr marL="514350" indent="-514350">
              <a:buAutoNum type="alphaUcPeriod"/>
            </a:pPr>
            <a:r>
              <a:rPr lang="en-US" dirty="0"/>
              <a:t>Data graphic</a:t>
            </a:r>
          </a:p>
          <a:p>
            <a:pPr marL="514350" indent="-514350">
              <a:buAutoNum type="alphaUcPeriod"/>
            </a:pPr>
            <a:r>
              <a:rPr lang="en-US" dirty="0"/>
              <a:t>Info graphic</a:t>
            </a:r>
          </a:p>
          <a:p>
            <a:pPr marL="514350" indent="-514350">
              <a:buAutoNum type="alphaUcPeriod"/>
            </a:pPr>
            <a:r>
              <a:rPr lang="en-US" dirty="0"/>
              <a:t>Visual graphic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4B8FA8-EE95-42F6-AB18-F7FFC63DD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6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8E38BD-E6E0-43AB-8070-03A3C606B452}"/>
              </a:ext>
            </a:extLst>
          </p:cNvPr>
          <p:cNvSpPr/>
          <p:nvPr/>
        </p:nvSpPr>
        <p:spPr>
          <a:xfrm>
            <a:off x="300039" y="3623734"/>
            <a:ext cx="6292672" cy="55880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998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1819D-757D-42B2-89F9-059DF820F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9344C9-222B-4A83-B2A9-06897E2B1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When elements which share similar characteristics like shape, color, or size will perceived as being part of a group, this describes the following data visualization principle.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Proximity</a:t>
            </a:r>
          </a:p>
          <a:p>
            <a:pPr marL="514350" indent="-514350">
              <a:buAutoNum type="alphaUcPeriod"/>
            </a:pPr>
            <a:r>
              <a:rPr lang="en-US" dirty="0"/>
              <a:t>Laws of Grouping</a:t>
            </a:r>
          </a:p>
          <a:p>
            <a:pPr marL="514350" indent="-514350">
              <a:buAutoNum type="alphaUcPeriod"/>
            </a:pPr>
            <a:r>
              <a:rPr lang="en-US" dirty="0"/>
              <a:t>Continuity</a:t>
            </a:r>
          </a:p>
          <a:p>
            <a:pPr marL="514350" indent="-514350">
              <a:buAutoNum type="alphaUcPeriod"/>
            </a:pPr>
            <a:r>
              <a:rPr lang="en-US" dirty="0"/>
              <a:t>Similarity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84FB33-EAE1-457E-A54B-6B15E96E5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FCF90C-16BA-4688-9FF5-1D80119890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9915" y="2374234"/>
            <a:ext cx="5769877" cy="350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859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1819D-757D-42B2-89F9-059DF820F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9344C9-222B-4A83-B2A9-06897E2B1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When elements which share similar characteristics like shape, color, or size will perceived as being part of a group, this describes the following data visualization principle.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Proximity</a:t>
            </a:r>
          </a:p>
          <a:p>
            <a:pPr marL="514350" indent="-514350">
              <a:buAutoNum type="alphaUcPeriod"/>
            </a:pPr>
            <a:r>
              <a:rPr lang="en-US" dirty="0"/>
              <a:t>Laws of Grouping</a:t>
            </a:r>
          </a:p>
          <a:p>
            <a:pPr marL="514350" indent="-514350">
              <a:buAutoNum type="alphaUcPeriod"/>
            </a:pPr>
            <a:r>
              <a:rPr lang="en-US" dirty="0"/>
              <a:t>Continuity</a:t>
            </a:r>
          </a:p>
          <a:p>
            <a:pPr marL="514350" indent="-514350">
              <a:buAutoNum type="alphaUcPeriod"/>
            </a:pPr>
            <a:r>
              <a:rPr lang="en-US" dirty="0"/>
              <a:t>Similarity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84FB33-EAE1-457E-A54B-6B15E96E5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FCF90C-16BA-4688-9FF5-1D80119890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9915" y="2374234"/>
            <a:ext cx="5769877" cy="350643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17559FC-60B4-4C72-B86B-E71823F68E14}"/>
              </a:ext>
            </a:extLst>
          </p:cNvPr>
          <p:cNvSpPr/>
          <p:nvPr/>
        </p:nvSpPr>
        <p:spPr>
          <a:xfrm>
            <a:off x="300039" y="4515557"/>
            <a:ext cx="4243739" cy="55880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28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49D9D-84B1-42E1-B81B-1DED18468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90779-34CE-476B-B3AF-5E42D09C8B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4" y="1233488"/>
            <a:ext cx="4567415" cy="49434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What’s wrong with this chart?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680115-FF44-4000-93DB-77F7E5AAF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077995-774F-4E90-8AF7-B53827962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3357" y="473053"/>
            <a:ext cx="6321828" cy="578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36758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ustom 38">
      <a:majorFont>
        <a:latin typeface="Segoe UI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T Template_Classic_Bold_Block_01_MS_v5" id="{AA60D5CE-876A-47D1-9228-3D76491083AD}" vid="{07E49AEA-13A3-4305-88B7-82B9D72D098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</TotalTime>
  <Words>680</Words>
  <Application>Microsoft Office PowerPoint</Application>
  <PresentationFormat>Widescreen</PresentationFormat>
  <Paragraphs>201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Roboto</vt:lpstr>
      <vt:lpstr>Segoe UI</vt:lpstr>
      <vt:lpstr>1_Office Theme</vt:lpstr>
      <vt:lpstr>Question 1</vt:lpstr>
      <vt:lpstr>Question 1</vt:lpstr>
      <vt:lpstr>Question 2</vt:lpstr>
      <vt:lpstr>Question 2</vt:lpstr>
      <vt:lpstr>Question 3</vt:lpstr>
      <vt:lpstr>Question 3</vt:lpstr>
      <vt:lpstr>Question 4</vt:lpstr>
      <vt:lpstr>Question 4</vt:lpstr>
      <vt:lpstr>Question 5</vt:lpstr>
      <vt:lpstr>Question 5</vt:lpstr>
      <vt:lpstr>Question 6</vt:lpstr>
      <vt:lpstr>Question 6</vt:lpstr>
      <vt:lpstr>Question 7</vt:lpstr>
      <vt:lpstr>Question 7</vt:lpstr>
      <vt:lpstr>Question 8</vt:lpstr>
      <vt:lpstr>Question 8</vt:lpstr>
      <vt:lpstr>Question 9</vt:lpstr>
      <vt:lpstr>Question 9</vt:lpstr>
      <vt:lpstr>Question 10</vt:lpstr>
      <vt:lpstr>Question 10</vt:lpstr>
      <vt:lpstr>Question 11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Jordan Goldmeier</dc:creator>
  <cp:lastModifiedBy>Jordan Goldmeier</cp:lastModifiedBy>
  <cp:revision>26</cp:revision>
  <cp:lastPrinted>2020-07-07T14:11:58Z</cp:lastPrinted>
  <dcterms:created xsi:type="dcterms:W3CDTF">2020-07-05T18:28:34Z</dcterms:created>
  <dcterms:modified xsi:type="dcterms:W3CDTF">2020-08-06T15:14:56Z</dcterms:modified>
</cp:coreProperties>
</file>